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0" r:id="rId7"/>
    <p:sldId id="261" r:id="rId8"/>
    <p:sldId id="270" r:id="rId9"/>
    <p:sldId id="263" r:id="rId10"/>
    <p:sldId id="264" r:id="rId11"/>
    <p:sldId id="265" r:id="rId12"/>
    <p:sldId id="266" r:id="rId13"/>
    <p:sldId id="267" r:id="rId14"/>
    <p:sldId id="269" r:id="rId15"/>
    <p:sldId id="268" r:id="rId16"/>
    <p:sldId id="271" r:id="rId17"/>
    <p:sldId id="272" r:id="rId18"/>
    <p:sldId id="273" r:id="rId19"/>
    <p:sldId id="276" r:id="rId20"/>
    <p:sldId id="274" r:id="rId21"/>
    <p:sldId id="277" r:id="rId22"/>
    <p:sldId id="275" r:id="rId23"/>
    <p:sldId id="278" r:id="rId24"/>
    <p:sldId id="279" r:id="rId25"/>
    <p:sldId id="280" r:id="rId26"/>
    <p:sldId id="281" r:id="rId27"/>
    <p:sldId id="282" r:id="rId28"/>
    <p:sldId id="285" r:id="rId29"/>
    <p:sldId id="284" r:id="rId30"/>
    <p:sldId id="286" r:id="rId31"/>
    <p:sldId id="287" r:id="rId32"/>
    <p:sldId id="288" r:id="rId33"/>
    <p:sldId id="283"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FFC000"/>
    <a:srgbClr val="FF66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1B69C1-C961-4F2D-8637-4B16C3868AEB}" v="3203" dt="2019-05-15T00:08:37.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Yates" userId="4d46cf7e-febe-48d0-bf3e-b79dd449e030" providerId="ADAL" clId="{BC1B69C1-C961-4F2D-8637-4B16C3868AEB}"/>
    <pc:docChg chg="undo custSel addSld delSld modSld sldOrd">
      <pc:chgData name="Peter Yates" userId="4d46cf7e-febe-48d0-bf3e-b79dd449e030" providerId="ADAL" clId="{BC1B69C1-C961-4F2D-8637-4B16C3868AEB}" dt="2019-05-15T00:08:37.066" v="3201" actId="2696"/>
      <pc:docMkLst>
        <pc:docMk/>
      </pc:docMkLst>
      <pc:sldChg chg="addSp delSp modSp">
        <pc:chgData name="Peter Yates" userId="4d46cf7e-febe-48d0-bf3e-b79dd449e030" providerId="ADAL" clId="{BC1B69C1-C961-4F2D-8637-4B16C3868AEB}" dt="2019-05-14T04:49:03.554" v="1458" actId="20577"/>
        <pc:sldMkLst>
          <pc:docMk/>
          <pc:sldMk cId="1553161211" sldId="259"/>
        </pc:sldMkLst>
        <pc:spChg chg="mod">
          <ac:chgData name="Peter Yates" userId="4d46cf7e-febe-48d0-bf3e-b79dd449e030" providerId="ADAL" clId="{BC1B69C1-C961-4F2D-8637-4B16C3868AEB}" dt="2019-05-14T04:49:03.554" v="1458" actId="20577"/>
          <ac:spMkLst>
            <pc:docMk/>
            <pc:sldMk cId="1553161211" sldId="259"/>
            <ac:spMk id="3" creationId="{F9CDE9A1-6724-450B-AE7C-52537F873CB6}"/>
          </ac:spMkLst>
        </pc:spChg>
        <pc:picChg chg="del mod">
          <ac:chgData name="Peter Yates" userId="4d46cf7e-febe-48d0-bf3e-b79dd449e030" providerId="ADAL" clId="{BC1B69C1-C961-4F2D-8637-4B16C3868AEB}" dt="2019-05-14T04:47:07.120" v="1337" actId="478"/>
          <ac:picMkLst>
            <pc:docMk/>
            <pc:sldMk cId="1553161211" sldId="259"/>
            <ac:picMk id="4" creationId="{2BE11782-DCE5-4FF8-A86B-754A0C68C155}"/>
          </ac:picMkLst>
        </pc:picChg>
        <pc:picChg chg="del mod">
          <ac:chgData name="Peter Yates" userId="4d46cf7e-febe-48d0-bf3e-b79dd449e030" providerId="ADAL" clId="{BC1B69C1-C961-4F2D-8637-4B16C3868AEB}" dt="2019-05-14T04:47:10.576" v="1339" actId="478"/>
          <ac:picMkLst>
            <pc:docMk/>
            <pc:sldMk cId="1553161211" sldId="259"/>
            <ac:picMk id="5" creationId="{01B3E791-B6F0-42DE-8F59-3A22E90AA4C6}"/>
          </ac:picMkLst>
        </pc:picChg>
        <pc:picChg chg="add mod">
          <ac:chgData name="Peter Yates" userId="4d46cf7e-febe-48d0-bf3e-b79dd449e030" providerId="ADAL" clId="{BC1B69C1-C961-4F2D-8637-4B16C3868AEB}" dt="2019-05-14T04:47:09.296" v="1338" actId="1076"/>
          <ac:picMkLst>
            <pc:docMk/>
            <pc:sldMk cId="1553161211" sldId="259"/>
            <ac:picMk id="7" creationId="{F39EF2BA-6503-4DE7-89D4-C63C130F11C8}"/>
          </ac:picMkLst>
        </pc:picChg>
        <pc:picChg chg="add mod">
          <ac:chgData name="Peter Yates" userId="4d46cf7e-febe-48d0-bf3e-b79dd449e030" providerId="ADAL" clId="{BC1B69C1-C961-4F2D-8637-4B16C3868AEB}" dt="2019-05-14T04:48:09.520" v="1344" actId="1076"/>
          <ac:picMkLst>
            <pc:docMk/>
            <pc:sldMk cId="1553161211" sldId="259"/>
            <ac:picMk id="8" creationId="{449A979B-819E-46F3-BABB-68E564F1A2AB}"/>
          </ac:picMkLst>
        </pc:picChg>
      </pc:sldChg>
      <pc:sldChg chg="modSp">
        <pc:chgData name="Peter Yates" userId="4d46cf7e-febe-48d0-bf3e-b79dd449e030" providerId="ADAL" clId="{BC1B69C1-C961-4F2D-8637-4B16C3868AEB}" dt="2019-05-14T04:50:55.987" v="1480" actId="6549"/>
        <pc:sldMkLst>
          <pc:docMk/>
          <pc:sldMk cId="362220755" sldId="260"/>
        </pc:sldMkLst>
        <pc:spChg chg="mod">
          <ac:chgData name="Peter Yates" userId="4d46cf7e-febe-48d0-bf3e-b79dd449e030" providerId="ADAL" clId="{BC1B69C1-C961-4F2D-8637-4B16C3868AEB}" dt="2019-05-14T04:50:55.987" v="1480" actId="6549"/>
          <ac:spMkLst>
            <pc:docMk/>
            <pc:sldMk cId="362220755" sldId="260"/>
            <ac:spMk id="7" creationId="{C084B2A8-02D0-4BCB-AE0E-EA385440E131}"/>
          </ac:spMkLst>
        </pc:spChg>
      </pc:sldChg>
      <pc:sldChg chg="modSp">
        <pc:chgData name="Peter Yates" userId="4d46cf7e-febe-48d0-bf3e-b79dd449e030" providerId="ADAL" clId="{BC1B69C1-C961-4F2D-8637-4B16C3868AEB}" dt="2019-05-14T04:51:02.064" v="1498" actId="20577"/>
        <pc:sldMkLst>
          <pc:docMk/>
          <pc:sldMk cId="1195066311" sldId="261"/>
        </pc:sldMkLst>
        <pc:spChg chg="mod">
          <ac:chgData name="Peter Yates" userId="4d46cf7e-febe-48d0-bf3e-b79dd449e030" providerId="ADAL" clId="{BC1B69C1-C961-4F2D-8637-4B16C3868AEB}" dt="2019-05-14T04:51:02.064" v="1498" actId="20577"/>
          <ac:spMkLst>
            <pc:docMk/>
            <pc:sldMk cId="1195066311" sldId="261"/>
            <ac:spMk id="2" creationId="{5DF55B08-CCA8-430D-95B2-84EF45E0A558}"/>
          </ac:spMkLst>
        </pc:spChg>
      </pc:sldChg>
      <pc:sldChg chg="addSp delSp modSp add">
        <pc:chgData name="Peter Yates" userId="4d46cf7e-febe-48d0-bf3e-b79dd449e030" providerId="ADAL" clId="{BC1B69C1-C961-4F2D-8637-4B16C3868AEB}" dt="2019-05-14T01:10:20.594" v="53" actId="20577"/>
        <pc:sldMkLst>
          <pc:docMk/>
          <pc:sldMk cId="3300705489" sldId="264"/>
        </pc:sldMkLst>
        <pc:spChg chg="mod">
          <ac:chgData name="Peter Yates" userId="4d46cf7e-febe-48d0-bf3e-b79dd449e030" providerId="ADAL" clId="{BC1B69C1-C961-4F2D-8637-4B16C3868AEB}" dt="2019-05-14T01:10:20.594" v="53" actId="20577"/>
          <ac:spMkLst>
            <pc:docMk/>
            <pc:sldMk cId="3300705489" sldId="264"/>
            <ac:spMk id="2" creationId="{372D86C7-909D-4121-BC16-9F146B505141}"/>
          </ac:spMkLst>
        </pc:spChg>
        <pc:spChg chg="del">
          <ac:chgData name="Peter Yates" userId="4d46cf7e-febe-48d0-bf3e-b79dd449e030" providerId="ADAL" clId="{BC1B69C1-C961-4F2D-8637-4B16C3868AEB}" dt="2019-05-14T01:09:11.252" v="40" actId="478"/>
          <ac:spMkLst>
            <pc:docMk/>
            <pc:sldMk cId="3300705489" sldId="264"/>
            <ac:spMk id="3" creationId="{2FF5D2EC-3C85-4C23-852B-8AE012B3FC33}"/>
          </ac:spMkLst>
        </pc:spChg>
        <pc:spChg chg="add mod">
          <ac:chgData name="Peter Yates" userId="4d46cf7e-febe-48d0-bf3e-b79dd449e030" providerId="ADAL" clId="{BC1B69C1-C961-4F2D-8637-4B16C3868AEB}" dt="2019-05-14T01:10:11.402" v="50" actId="14100"/>
          <ac:spMkLst>
            <pc:docMk/>
            <pc:sldMk cId="3300705489" sldId="264"/>
            <ac:spMk id="5" creationId="{389B81C0-9AD3-4BB7-9F17-A94DAFF2CCC9}"/>
          </ac:spMkLst>
        </pc:spChg>
        <pc:picChg chg="add mod">
          <ac:chgData name="Peter Yates" userId="4d46cf7e-febe-48d0-bf3e-b79dd449e030" providerId="ADAL" clId="{BC1B69C1-C961-4F2D-8637-4B16C3868AEB}" dt="2019-05-14T01:10:11.402" v="50" actId="14100"/>
          <ac:picMkLst>
            <pc:docMk/>
            <pc:sldMk cId="3300705489" sldId="264"/>
            <ac:picMk id="4" creationId="{66B1B324-F336-4159-913D-EDF279A51F27}"/>
          </ac:picMkLst>
        </pc:picChg>
      </pc:sldChg>
      <pc:sldChg chg="addSp delSp modSp add">
        <pc:chgData name="Peter Yates" userId="4d46cf7e-febe-48d0-bf3e-b79dd449e030" providerId="ADAL" clId="{BC1B69C1-C961-4F2D-8637-4B16C3868AEB}" dt="2019-05-14T01:11:02.752" v="64" actId="14100"/>
        <pc:sldMkLst>
          <pc:docMk/>
          <pc:sldMk cId="1566983053" sldId="265"/>
        </pc:sldMkLst>
        <pc:spChg chg="mod">
          <ac:chgData name="Peter Yates" userId="4d46cf7e-febe-48d0-bf3e-b79dd449e030" providerId="ADAL" clId="{BC1B69C1-C961-4F2D-8637-4B16C3868AEB}" dt="2019-05-14T01:10:27.432" v="56" actId="20577"/>
          <ac:spMkLst>
            <pc:docMk/>
            <pc:sldMk cId="1566983053" sldId="265"/>
            <ac:spMk id="2" creationId="{372D86C7-909D-4121-BC16-9F146B505141}"/>
          </ac:spMkLst>
        </pc:spChg>
        <pc:spChg chg="mod">
          <ac:chgData name="Peter Yates" userId="4d46cf7e-febe-48d0-bf3e-b79dd449e030" providerId="ADAL" clId="{BC1B69C1-C961-4F2D-8637-4B16C3868AEB}" dt="2019-05-14T01:11:02.752" v="64" actId="14100"/>
          <ac:spMkLst>
            <pc:docMk/>
            <pc:sldMk cId="1566983053" sldId="265"/>
            <ac:spMk id="5" creationId="{389B81C0-9AD3-4BB7-9F17-A94DAFF2CCC9}"/>
          </ac:spMkLst>
        </pc:spChg>
        <pc:picChg chg="add mod ord">
          <ac:chgData name="Peter Yates" userId="4d46cf7e-febe-48d0-bf3e-b79dd449e030" providerId="ADAL" clId="{BC1B69C1-C961-4F2D-8637-4B16C3868AEB}" dt="2019-05-14T01:10:49.505" v="61" actId="171"/>
          <ac:picMkLst>
            <pc:docMk/>
            <pc:sldMk cId="1566983053" sldId="265"/>
            <ac:picMk id="3" creationId="{BA57DAAF-B69E-424B-BC63-CBAB5F89E58F}"/>
          </ac:picMkLst>
        </pc:picChg>
        <pc:picChg chg="del">
          <ac:chgData name="Peter Yates" userId="4d46cf7e-febe-48d0-bf3e-b79dd449e030" providerId="ADAL" clId="{BC1B69C1-C961-4F2D-8637-4B16C3868AEB}" dt="2019-05-14T01:10:29.364" v="57" actId="478"/>
          <ac:picMkLst>
            <pc:docMk/>
            <pc:sldMk cId="1566983053" sldId="265"/>
            <ac:picMk id="4" creationId="{66B1B324-F336-4159-913D-EDF279A51F27}"/>
          </ac:picMkLst>
        </pc:picChg>
      </pc:sldChg>
      <pc:sldChg chg="addSp delSp modSp add">
        <pc:chgData name="Peter Yates" userId="4d46cf7e-febe-48d0-bf3e-b79dd449e030" providerId="ADAL" clId="{BC1B69C1-C961-4F2D-8637-4B16C3868AEB}" dt="2019-05-14T01:11:28.271" v="73" actId="171"/>
        <pc:sldMkLst>
          <pc:docMk/>
          <pc:sldMk cId="116609844" sldId="266"/>
        </pc:sldMkLst>
        <pc:spChg chg="mod">
          <ac:chgData name="Peter Yates" userId="4d46cf7e-febe-48d0-bf3e-b79dd449e030" providerId="ADAL" clId="{BC1B69C1-C961-4F2D-8637-4B16C3868AEB}" dt="2019-05-14T01:11:14.343" v="68" actId="20577"/>
          <ac:spMkLst>
            <pc:docMk/>
            <pc:sldMk cId="116609844" sldId="266"/>
            <ac:spMk id="2" creationId="{372D86C7-909D-4121-BC16-9F146B505141}"/>
          </ac:spMkLst>
        </pc:spChg>
        <pc:picChg chg="del">
          <ac:chgData name="Peter Yates" userId="4d46cf7e-febe-48d0-bf3e-b79dd449e030" providerId="ADAL" clId="{BC1B69C1-C961-4F2D-8637-4B16C3868AEB}" dt="2019-05-14T01:11:12.056" v="66" actId="478"/>
          <ac:picMkLst>
            <pc:docMk/>
            <pc:sldMk cId="116609844" sldId="266"/>
            <ac:picMk id="3" creationId="{BA57DAAF-B69E-424B-BC63-CBAB5F89E58F}"/>
          </ac:picMkLst>
        </pc:picChg>
        <pc:picChg chg="add mod ord">
          <ac:chgData name="Peter Yates" userId="4d46cf7e-febe-48d0-bf3e-b79dd449e030" providerId="ADAL" clId="{BC1B69C1-C961-4F2D-8637-4B16C3868AEB}" dt="2019-05-14T01:11:28.271" v="73" actId="171"/>
          <ac:picMkLst>
            <pc:docMk/>
            <pc:sldMk cId="116609844" sldId="266"/>
            <ac:picMk id="4" creationId="{04A17F6E-4ED4-4DCE-92C2-3BA83B10AC82}"/>
          </ac:picMkLst>
        </pc:picChg>
      </pc:sldChg>
      <pc:sldChg chg="addSp delSp modSp add">
        <pc:chgData name="Peter Yates" userId="4d46cf7e-febe-48d0-bf3e-b79dd449e030" providerId="ADAL" clId="{BC1B69C1-C961-4F2D-8637-4B16C3868AEB}" dt="2019-05-14T01:12:19.381" v="81" actId="20577"/>
        <pc:sldMkLst>
          <pc:docMk/>
          <pc:sldMk cId="658421959" sldId="267"/>
        </pc:sldMkLst>
        <pc:spChg chg="mod">
          <ac:chgData name="Peter Yates" userId="4d46cf7e-febe-48d0-bf3e-b79dd449e030" providerId="ADAL" clId="{BC1B69C1-C961-4F2D-8637-4B16C3868AEB}" dt="2019-05-14T01:12:19.381" v="81" actId="20577"/>
          <ac:spMkLst>
            <pc:docMk/>
            <pc:sldMk cId="658421959" sldId="267"/>
            <ac:spMk id="2" creationId="{372D86C7-909D-4121-BC16-9F146B505141}"/>
          </ac:spMkLst>
        </pc:spChg>
        <pc:picChg chg="add mod ord">
          <ac:chgData name="Peter Yates" userId="4d46cf7e-febe-48d0-bf3e-b79dd449e030" providerId="ADAL" clId="{BC1B69C1-C961-4F2D-8637-4B16C3868AEB}" dt="2019-05-14T01:12:16.821" v="79" actId="1076"/>
          <ac:picMkLst>
            <pc:docMk/>
            <pc:sldMk cId="658421959" sldId="267"/>
            <ac:picMk id="3" creationId="{46C00751-BB41-4A5F-B23E-D2336255A5E5}"/>
          </ac:picMkLst>
        </pc:picChg>
        <pc:picChg chg="del">
          <ac:chgData name="Peter Yates" userId="4d46cf7e-febe-48d0-bf3e-b79dd449e030" providerId="ADAL" clId="{BC1B69C1-C961-4F2D-8637-4B16C3868AEB}" dt="2019-05-14T01:12:06.434" v="75" actId="478"/>
          <ac:picMkLst>
            <pc:docMk/>
            <pc:sldMk cId="658421959" sldId="267"/>
            <ac:picMk id="4" creationId="{04A17F6E-4ED4-4DCE-92C2-3BA83B10AC82}"/>
          </ac:picMkLst>
        </pc:picChg>
      </pc:sldChg>
      <pc:sldChg chg="addSp delSp modSp add">
        <pc:chgData name="Peter Yates" userId="4d46cf7e-febe-48d0-bf3e-b79dd449e030" providerId="ADAL" clId="{BC1B69C1-C961-4F2D-8637-4B16C3868AEB}" dt="2019-05-14T04:51:57.244" v="1576" actId="1035"/>
        <pc:sldMkLst>
          <pc:docMk/>
          <pc:sldMk cId="2975265477" sldId="268"/>
        </pc:sldMkLst>
        <pc:spChg chg="mod">
          <ac:chgData name="Peter Yates" userId="4d46cf7e-febe-48d0-bf3e-b79dd449e030" providerId="ADAL" clId="{BC1B69C1-C961-4F2D-8637-4B16C3868AEB}" dt="2019-05-14T01:14:09.095" v="127" actId="20577"/>
          <ac:spMkLst>
            <pc:docMk/>
            <pc:sldMk cId="2975265477" sldId="268"/>
            <ac:spMk id="2" creationId="{BE6AEB07-23B9-4046-89CB-2607A6618E11}"/>
          </ac:spMkLst>
        </pc:spChg>
        <pc:spChg chg="del">
          <ac:chgData name="Peter Yates" userId="4d46cf7e-febe-48d0-bf3e-b79dd449e030" providerId="ADAL" clId="{BC1B69C1-C961-4F2D-8637-4B16C3868AEB}" dt="2019-05-14T01:13:36.540" v="99"/>
          <ac:spMkLst>
            <pc:docMk/>
            <pc:sldMk cId="2975265477" sldId="268"/>
            <ac:spMk id="3" creationId="{A26E6D5E-5939-4C9A-B2CA-917EE8041F2D}"/>
          </ac:spMkLst>
        </pc:spChg>
        <pc:spChg chg="add mod">
          <ac:chgData name="Peter Yates" userId="4d46cf7e-febe-48d0-bf3e-b79dd449e030" providerId="ADAL" clId="{BC1B69C1-C961-4F2D-8637-4B16C3868AEB}" dt="2019-05-14T04:51:57.244" v="1576" actId="1035"/>
          <ac:spMkLst>
            <pc:docMk/>
            <pc:sldMk cId="2975265477" sldId="268"/>
            <ac:spMk id="7" creationId="{7F3DB1AC-1B8C-45E0-BC33-3CCE4F95DEF7}"/>
          </ac:spMkLst>
        </pc:spChg>
        <pc:spChg chg="add mod">
          <ac:chgData name="Peter Yates" userId="4d46cf7e-febe-48d0-bf3e-b79dd449e030" providerId="ADAL" clId="{BC1B69C1-C961-4F2D-8637-4B16C3868AEB}" dt="2019-05-14T04:51:57.244" v="1576" actId="1035"/>
          <ac:spMkLst>
            <pc:docMk/>
            <pc:sldMk cId="2975265477" sldId="268"/>
            <ac:spMk id="8" creationId="{0C853C24-0B2A-4852-BE50-47689BA978A2}"/>
          </ac:spMkLst>
        </pc:spChg>
        <pc:spChg chg="add del mod">
          <ac:chgData name="Peter Yates" userId="4d46cf7e-febe-48d0-bf3e-b79dd449e030" providerId="ADAL" clId="{BC1B69C1-C961-4F2D-8637-4B16C3868AEB}" dt="2019-05-14T04:51:45.834" v="1500" actId="478"/>
          <ac:spMkLst>
            <pc:docMk/>
            <pc:sldMk cId="2975265477" sldId="268"/>
            <ac:spMk id="9" creationId="{4B1BEC48-7994-4C4B-98DB-08934EACCA2F}"/>
          </ac:spMkLst>
        </pc:spChg>
        <pc:picChg chg="add mod">
          <ac:chgData name="Peter Yates" userId="4d46cf7e-febe-48d0-bf3e-b79dd449e030" providerId="ADAL" clId="{BC1B69C1-C961-4F2D-8637-4B16C3868AEB}" dt="2019-05-14T04:51:57.244" v="1576" actId="1035"/>
          <ac:picMkLst>
            <pc:docMk/>
            <pc:sldMk cId="2975265477" sldId="268"/>
            <ac:picMk id="4" creationId="{8E2A91B9-BED6-4FC0-8099-0EE2104E62BF}"/>
          </ac:picMkLst>
        </pc:picChg>
        <pc:picChg chg="add del mod">
          <ac:chgData name="Peter Yates" userId="4d46cf7e-febe-48d0-bf3e-b79dd449e030" providerId="ADAL" clId="{BC1B69C1-C961-4F2D-8637-4B16C3868AEB}" dt="2019-05-14T04:51:43.404" v="1499" actId="478"/>
          <ac:picMkLst>
            <pc:docMk/>
            <pc:sldMk cId="2975265477" sldId="268"/>
            <ac:picMk id="5" creationId="{2B1C6387-E356-4EBD-89EC-90379C431DAE}"/>
          </ac:picMkLst>
        </pc:picChg>
        <pc:picChg chg="add mod">
          <ac:chgData name="Peter Yates" userId="4d46cf7e-febe-48d0-bf3e-b79dd449e030" providerId="ADAL" clId="{BC1B69C1-C961-4F2D-8637-4B16C3868AEB}" dt="2019-05-14T04:51:57.244" v="1576" actId="1035"/>
          <ac:picMkLst>
            <pc:docMk/>
            <pc:sldMk cId="2975265477" sldId="268"/>
            <ac:picMk id="6" creationId="{5BE47E5A-A823-44F1-B206-2797744246B0}"/>
          </ac:picMkLst>
        </pc:picChg>
      </pc:sldChg>
      <pc:sldChg chg="addSp delSp modSp add">
        <pc:chgData name="Peter Yates" userId="4d46cf7e-febe-48d0-bf3e-b79dd449e030" providerId="ADAL" clId="{BC1B69C1-C961-4F2D-8637-4B16C3868AEB}" dt="2019-05-14T01:12:56.811" v="98" actId="1076"/>
        <pc:sldMkLst>
          <pc:docMk/>
          <pc:sldMk cId="1712420592" sldId="269"/>
        </pc:sldMkLst>
        <pc:spChg chg="mod">
          <ac:chgData name="Peter Yates" userId="4d46cf7e-febe-48d0-bf3e-b79dd449e030" providerId="ADAL" clId="{BC1B69C1-C961-4F2D-8637-4B16C3868AEB}" dt="2019-05-14T01:12:37.203" v="92" actId="20577"/>
          <ac:spMkLst>
            <pc:docMk/>
            <pc:sldMk cId="1712420592" sldId="269"/>
            <ac:spMk id="2" creationId="{372D86C7-909D-4121-BC16-9F146B505141}"/>
          </ac:spMkLst>
        </pc:spChg>
        <pc:picChg chg="del">
          <ac:chgData name="Peter Yates" userId="4d46cf7e-febe-48d0-bf3e-b79dd449e030" providerId="ADAL" clId="{BC1B69C1-C961-4F2D-8637-4B16C3868AEB}" dt="2019-05-14T01:12:39.251" v="93" actId="478"/>
          <ac:picMkLst>
            <pc:docMk/>
            <pc:sldMk cId="1712420592" sldId="269"/>
            <ac:picMk id="3" creationId="{46C00751-BB41-4A5F-B23E-D2336255A5E5}"/>
          </ac:picMkLst>
        </pc:picChg>
        <pc:picChg chg="add mod ord">
          <ac:chgData name="Peter Yates" userId="4d46cf7e-febe-48d0-bf3e-b79dd449e030" providerId="ADAL" clId="{BC1B69C1-C961-4F2D-8637-4B16C3868AEB}" dt="2019-05-14T01:12:56.811" v="98" actId="1076"/>
          <ac:picMkLst>
            <pc:docMk/>
            <pc:sldMk cId="1712420592" sldId="269"/>
            <ac:picMk id="4" creationId="{6C420969-22A0-4A5E-BAE9-8DC10B94C688}"/>
          </ac:picMkLst>
        </pc:picChg>
      </pc:sldChg>
      <pc:sldChg chg="addSp delSp modSp add ord">
        <pc:chgData name="Peter Yates" userId="4d46cf7e-febe-48d0-bf3e-b79dd449e030" providerId="ADAL" clId="{BC1B69C1-C961-4F2D-8637-4B16C3868AEB}" dt="2019-05-14T01:18:03.433" v="214" actId="1076"/>
        <pc:sldMkLst>
          <pc:docMk/>
          <pc:sldMk cId="702628050" sldId="270"/>
        </pc:sldMkLst>
        <pc:spChg chg="mod">
          <ac:chgData name="Peter Yates" userId="4d46cf7e-febe-48d0-bf3e-b79dd449e030" providerId="ADAL" clId="{BC1B69C1-C961-4F2D-8637-4B16C3868AEB}" dt="2019-05-14T01:16:35.974" v="207" actId="20577"/>
          <ac:spMkLst>
            <pc:docMk/>
            <pc:sldMk cId="702628050" sldId="270"/>
            <ac:spMk id="2" creationId="{2B0B2AC1-A656-481F-BF6E-425BE2A1D0A5}"/>
          </ac:spMkLst>
        </pc:spChg>
        <pc:spChg chg="del">
          <ac:chgData name="Peter Yates" userId="4d46cf7e-febe-48d0-bf3e-b79dd449e030" providerId="ADAL" clId="{BC1B69C1-C961-4F2D-8637-4B16C3868AEB}" dt="2019-05-14T01:17:58.080" v="210" actId="478"/>
          <ac:spMkLst>
            <pc:docMk/>
            <pc:sldMk cId="702628050" sldId="270"/>
            <ac:spMk id="3" creationId="{D50553C1-7B64-4D2B-A6A5-4AD42CC6C4DD}"/>
          </ac:spMkLst>
        </pc:spChg>
        <pc:picChg chg="add mod">
          <ac:chgData name="Peter Yates" userId="4d46cf7e-febe-48d0-bf3e-b79dd449e030" providerId="ADAL" clId="{BC1B69C1-C961-4F2D-8637-4B16C3868AEB}" dt="2019-05-14T01:18:03.433" v="214" actId="1076"/>
          <ac:picMkLst>
            <pc:docMk/>
            <pc:sldMk cId="702628050" sldId="270"/>
            <ac:picMk id="4" creationId="{53B8BDDB-CE56-4912-A721-752CB61DE046}"/>
          </ac:picMkLst>
        </pc:picChg>
      </pc:sldChg>
      <pc:sldChg chg="addSp delSp modSp add">
        <pc:chgData name="Peter Yates" userId="4d46cf7e-febe-48d0-bf3e-b79dd449e030" providerId="ADAL" clId="{BC1B69C1-C961-4F2D-8637-4B16C3868AEB}" dt="2019-05-14T03:48:00.238" v="462" actId="1076"/>
        <pc:sldMkLst>
          <pc:docMk/>
          <pc:sldMk cId="4128175629" sldId="271"/>
        </pc:sldMkLst>
        <pc:spChg chg="mod">
          <ac:chgData name="Peter Yates" userId="4d46cf7e-febe-48d0-bf3e-b79dd449e030" providerId="ADAL" clId="{BC1B69C1-C961-4F2D-8637-4B16C3868AEB}" dt="2019-05-14T01:35:01.615" v="229" actId="20577"/>
          <ac:spMkLst>
            <pc:docMk/>
            <pc:sldMk cId="4128175629" sldId="271"/>
            <ac:spMk id="2" creationId="{928623D3-6B82-4F22-98FB-51A451A91C19}"/>
          </ac:spMkLst>
        </pc:spChg>
        <pc:spChg chg="del">
          <ac:chgData name="Peter Yates" userId="4d46cf7e-febe-48d0-bf3e-b79dd449e030" providerId="ADAL" clId="{BC1B69C1-C961-4F2D-8637-4B16C3868AEB}" dt="2019-05-14T01:35:04.255" v="230"/>
          <ac:spMkLst>
            <pc:docMk/>
            <pc:sldMk cId="4128175629" sldId="271"/>
            <ac:spMk id="3" creationId="{FA03799D-EFCE-49B2-A8E1-3C2DBD822B48}"/>
          </ac:spMkLst>
        </pc:spChg>
        <pc:picChg chg="add mod">
          <ac:chgData name="Peter Yates" userId="4d46cf7e-febe-48d0-bf3e-b79dd449e030" providerId="ADAL" clId="{BC1B69C1-C961-4F2D-8637-4B16C3868AEB}" dt="2019-05-14T01:41:26.388" v="236" actId="1076"/>
          <ac:picMkLst>
            <pc:docMk/>
            <pc:sldMk cId="4128175629" sldId="271"/>
            <ac:picMk id="4" creationId="{7DC0F10E-45C8-4F54-9481-E2FB87B9C416}"/>
          </ac:picMkLst>
        </pc:picChg>
        <pc:picChg chg="add mod">
          <ac:chgData name="Peter Yates" userId="4d46cf7e-febe-48d0-bf3e-b79dd449e030" providerId="ADAL" clId="{BC1B69C1-C961-4F2D-8637-4B16C3868AEB}" dt="2019-05-14T01:41:30.300" v="239" actId="1076"/>
          <ac:picMkLst>
            <pc:docMk/>
            <pc:sldMk cId="4128175629" sldId="271"/>
            <ac:picMk id="5" creationId="{9CBF5B12-0516-4AEC-A37C-D5FD9AEA6805}"/>
          </ac:picMkLst>
        </pc:picChg>
        <pc:picChg chg="add mod">
          <ac:chgData name="Peter Yates" userId="4d46cf7e-febe-48d0-bf3e-b79dd449e030" providerId="ADAL" clId="{BC1B69C1-C961-4F2D-8637-4B16C3868AEB}" dt="2019-05-14T01:42:49.087" v="255" actId="1076"/>
          <ac:picMkLst>
            <pc:docMk/>
            <pc:sldMk cId="4128175629" sldId="271"/>
            <ac:picMk id="6" creationId="{A02BDBB3-5A3C-4E72-8515-0E5CECD64C7D}"/>
          </ac:picMkLst>
        </pc:picChg>
        <pc:picChg chg="add mod">
          <ac:chgData name="Peter Yates" userId="4d46cf7e-febe-48d0-bf3e-b79dd449e030" providerId="ADAL" clId="{BC1B69C1-C961-4F2D-8637-4B16C3868AEB}" dt="2019-05-14T03:48:00.238" v="462" actId="1076"/>
          <ac:picMkLst>
            <pc:docMk/>
            <pc:sldMk cId="4128175629" sldId="271"/>
            <ac:picMk id="11" creationId="{046EFEAA-9CB5-4ECF-83D1-A824FA659386}"/>
          </ac:picMkLst>
        </pc:picChg>
        <pc:cxnChg chg="add mod">
          <ac:chgData name="Peter Yates" userId="4d46cf7e-febe-48d0-bf3e-b79dd449e030" providerId="ADAL" clId="{BC1B69C1-C961-4F2D-8637-4B16C3868AEB}" dt="2019-05-14T01:42:28.497" v="248" actId="208"/>
          <ac:cxnSpMkLst>
            <pc:docMk/>
            <pc:sldMk cId="4128175629" sldId="271"/>
            <ac:cxnSpMk id="8" creationId="{F2FCB890-F614-48AA-B28D-D7600FEC4710}"/>
          </ac:cxnSpMkLst>
        </pc:cxnChg>
        <pc:cxnChg chg="add mod">
          <ac:chgData name="Peter Yates" userId="4d46cf7e-febe-48d0-bf3e-b79dd449e030" providerId="ADAL" clId="{BC1B69C1-C961-4F2D-8637-4B16C3868AEB}" dt="2019-05-14T01:42:35.477" v="251" actId="208"/>
          <ac:cxnSpMkLst>
            <pc:docMk/>
            <pc:sldMk cId="4128175629" sldId="271"/>
            <ac:cxnSpMk id="9" creationId="{3D0D0765-B897-41B8-8045-0CFF67DA3800}"/>
          </ac:cxnSpMkLst>
        </pc:cxnChg>
        <pc:cxnChg chg="add mod">
          <ac:chgData name="Peter Yates" userId="4d46cf7e-febe-48d0-bf3e-b79dd449e030" providerId="ADAL" clId="{BC1B69C1-C961-4F2D-8637-4B16C3868AEB}" dt="2019-05-14T01:42:42.657" v="254" actId="208"/>
          <ac:cxnSpMkLst>
            <pc:docMk/>
            <pc:sldMk cId="4128175629" sldId="271"/>
            <ac:cxnSpMk id="10" creationId="{5BF39891-FC44-4D89-924E-D6FFEAC0840A}"/>
          </ac:cxnSpMkLst>
        </pc:cxnChg>
      </pc:sldChg>
      <pc:sldChg chg="addSp delSp modSp add">
        <pc:chgData name="Peter Yates" userId="4d46cf7e-febe-48d0-bf3e-b79dd449e030" providerId="ADAL" clId="{BC1B69C1-C961-4F2D-8637-4B16C3868AEB}" dt="2019-05-14T01:45:41.797" v="292" actId="208"/>
        <pc:sldMkLst>
          <pc:docMk/>
          <pc:sldMk cId="210247498" sldId="272"/>
        </pc:sldMkLst>
        <pc:spChg chg="mod">
          <ac:chgData name="Peter Yates" userId="4d46cf7e-febe-48d0-bf3e-b79dd449e030" providerId="ADAL" clId="{BC1B69C1-C961-4F2D-8637-4B16C3868AEB}" dt="2019-05-14T01:43:45.007" v="272" actId="20577"/>
          <ac:spMkLst>
            <pc:docMk/>
            <pc:sldMk cId="210247498" sldId="272"/>
            <ac:spMk id="2" creationId="{93B4C77D-75C4-4683-8501-7603E93758F7}"/>
          </ac:spMkLst>
        </pc:spChg>
        <pc:spChg chg="del">
          <ac:chgData name="Peter Yates" userId="4d46cf7e-febe-48d0-bf3e-b79dd449e030" providerId="ADAL" clId="{BC1B69C1-C961-4F2D-8637-4B16C3868AEB}" dt="2019-05-14T01:43:37.310" v="257" actId="478"/>
          <ac:spMkLst>
            <pc:docMk/>
            <pc:sldMk cId="210247498" sldId="272"/>
            <ac:spMk id="3" creationId="{69B5A603-D1E2-4DBC-9A2E-6EF6BF85BDA6}"/>
          </ac:spMkLst>
        </pc:spChg>
        <pc:picChg chg="add mod">
          <ac:chgData name="Peter Yates" userId="4d46cf7e-febe-48d0-bf3e-b79dd449e030" providerId="ADAL" clId="{BC1B69C1-C961-4F2D-8637-4B16C3868AEB}" dt="2019-05-14T01:45:07.939" v="286" actId="14100"/>
          <ac:picMkLst>
            <pc:docMk/>
            <pc:sldMk cId="210247498" sldId="272"/>
            <ac:picMk id="4" creationId="{6865223C-EDD5-4E12-9D52-0C3DE719532F}"/>
          </ac:picMkLst>
        </pc:picChg>
        <pc:picChg chg="add mod">
          <ac:chgData name="Peter Yates" userId="4d46cf7e-febe-48d0-bf3e-b79dd449e030" providerId="ADAL" clId="{BC1B69C1-C961-4F2D-8637-4B16C3868AEB}" dt="2019-05-14T01:44:27.337" v="277" actId="1076"/>
          <ac:picMkLst>
            <pc:docMk/>
            <pc:sldMk cId="210247498" sldId="272"/>
            <ac:picMk id="5" creationId="{A03524B0-E989-437B-B1F1-FC20F1543C83}"/>
          </ac:picMkLst>
        </pc:picChg>
        <pc:picChg chg="add mod">
          <ac:chgData name="Peter Yates" userId="4d46cf7e-febe-48d0-bf3e-b79dd449e030" providerId="ADAL" clId="{BC1B69C1-C961-4F2D-8637-4B16C3868AEB}" dt="2019-05-14T01:44:52.943" v="283" actId="1076"/>
          <ac:picMkLst>
            <pc:docMk/>
            <pc:sldMk cId="210247498" sldId="272"/>
            <ac:picMk id="6" creationId="{49BDAF2D-8C49-4F6F-AD4C-130A42499930}"/>
          </ac:picMkLst>
        </pc:picChg>
        <pc:cxnChg chg="add mod">
          <ac:chgData name="Peter Yates" userId="4d46cf7e-febe-48d0-bf3e-b79dd449e030" providerId="ADAL" clId="{BC1B69C1-C961-4F2D-8637-4B16C3868AEB}" dt="2019-05-14T01:45:11.087" v="287" actId="1076"/>
          <ac:cxnSpMkLst>
            <pc:docMk/>
            <pc:sldMk cId="210247498" sldId="272"/>
            <ac:cxnSpMk id="7" creationId="{0FAA9CF6-3F8F-4C21-BA78-F3881FBDDA5E}"/>
          </ac:cxnSpMkLst>
        </pc:cxnChg>
        <pc:cxnChg chg="add mod">
          <ac:chgData name="Peter Yates" userId="4d46cf7e-febe-48d0-bf3e-b79dd449e030" providerId="ADAL" clId="{BC1B69C1-C961-4F2D-8637-4B16C3868AEB}" dt="2019-05-14T01:45:13.487" v="288" actId="1076"/>
          <ac:cxnSpMkLst>
            <pc:docMk/>
            <pc:sldMk cId="210247498" sldId="272"/>
            <ac:cxnSpMk id="8" creationId="{558BBDE5-BCF1-4861-B10E-10F42A5B781E}"/>
          </ac:cxnSpMkLst>
        </pc:cxnChg>
        <pc:cxnChg chg="add mod">
          <ac:chgData name="Peter Yates" userId="4d46cf7e-febe-48d0-bf3e-b79dd449e030" providerId="ADAL" clId="{BC1B69C1-C961-4F2D-8637-4B16C3868AEB}" dt="2019-05-14T01:45:16.660" v="289" actId="1076"/>
          <ac:cxnSpMkLst>
            <pc:docMk/>
            <pc:sldMk cId="210247498" sldId="272"/>
            <ac:cxnSpMk id="9" creationId="{7A23C7E9-66B0-4391-A32E-7F85CCB56FB8}"/>
          </ac:cxnSpMkLst>
        </pc:cxnChg>
        <pc:cxnChg chg="add mod">
          <ac:chgData name="Peter Yates" userId="4d46cf7e-febe-48d0-bf3e-b79dd449e030" providerId="ADAL" clId="{BC1B69C1-C961-4F2D-8637-4B16C3868AEB}" dt="2019-05-14T01:45:41.797" v="292" actId="208"/>
          <ac:cxnSpMkLst>
            <pc:docMk/>
            <pc:sldMk cId="210247498" sldId="272"/>
            <ac:cxnSpMk id="10" creationId="{86EA437B-67C1-4B52-A553-4970ED1804D1}"/>
          </ac:cxnSpMkLst>
        </pc:cxnChg>
      </pc:sldChg>
      <pc:sldChg chg="addSp delSp modSp add">
        <pc:chgData name="Peter Yates" userId="4d46cf7e-febe-48d0-bf3e-b79dd449e030" providerId="ADAL" clId="{BC1B69C1-C961-4F2D-8637-4B16C3868AEB}" dt="2019-05-14T01:51:55.649" v="340" actId="1076"/>
        <pc:sldMkLst>
          <pc:docMk/>
          <pc:sldMk cId="741669476" sldId="273"/>
        </pc:sldMkLst>
        <pc:spChg chg="del mod">
          <ac:chgData name="Peter Yates" userId="4d46cf7e-febe-48d0-bf3e-b79dd449e030" providerId="ADAL" clId="{BC1B69C1-C961-4F2D-8637-4B16C3868AEB}" dt="2019-05-14T01:50:22.969" v="325" actId="478"/>
          <ac:spMkLst>
            <pc:docMk/>
            <pc:sldMk cId="741669476" sldId="273"/>
            <ac:spMk id="2" creationId="{741E7214-CC6A-4005-B4D0-AD50733AD43F}"/>
          </ac:spMkLst>
        </pc:spChg>
        <pc:spChg chg="del">
          <ac:chgData name="Peter Yates" userId="4d46cf7e-febe-48d0-bf3e-b79dd449e030" providerId="ADAL" clId="{BC1B69C1-C961-4F2D-8637-4B16C3868AEB}" dt="2019-05-14T01:49:25.256" v="297" actId="478"/>
          <ac:spMkLst>
            <pc:docMk/>
            <pc:sldMk cId="741669476" sldId="273"/>
            <ac:spMk id="3" creationId="{2C041541-EE77-46ED-84A1-5EF834138EB8}"/>
          </ac:spMkLst>
        </pc:spChg>
        <pc:grpChg chg="add mod">
          <ac:chgData name="Peter Yates" userId="4d46cf7e-febe-48d0-bf3e-b79dd449e030" providerId="ADAL" clId="{BC1B69C1-C961-4F2D-8637-4B16C3868AEB}" dt="2019-05-14T01:50:35.249" v="326" actId="1076"/>
          <ac:grpSpMkLst>
            <pc:docMk/>
            <pc:sldMk cId="741669476" sldId="273"/>
            <ac:grpSpMk id="7" creationId="{2367096D-E66D-48DB-BF44-8AB1B2BCD6D6}"/>
          </ac:grpSpMkLst>
        </pc:grpChg>
        <pc:picChg chg="add mod modCrop">
          <ac:chgData name="Peter Yates" userId="4d46cf7e-febe-48d0-bf3e-b79dd449e030" providerId="ADAL" clId="{BC1B69C1-C961-4F2D-8637-4B16C3868AEB}" dt="2019-05-14T01:50:11.025" v="321" actId="164"/>
          <ac:picMkLst>
            <pc:docMk/>
            <pc:sldMk cId="741669476" sldId="273"/>
            <ac:picMk id="4" creationId="{925437C6-8C62-4A1A-9FC5-0753C44A73A3}"/>
          </ac:picMkLst>
        </pc:picChg>
        <pc:picChg chg="add del mod">
          <ac:chgData name="Peter Yates" userId="4d46cf7e-febe-48d0-bf3e-b79dd449e030" providerId="ADAL" clId="{BC1B69C1-C961-4F2D-8637-4B16C3868AEB}" dt="2019-05-14T01:49:48.765" v="312"/>
          <ac:picMkLst>
            <pc:docMk/>
            <pc:sldMk cId="741669476" sldId="273"/>
            <ac:picMk id="5" creationId="{2721A124-FCDA-4E7D-8353-97FC1EB79331}"/>
          </ac:picMkLst>
        </pc:picChg>
        <pc:picChg chg="add mod modCrop">
          <ac:chgData name="Peter Yates" userId="4d46cf7e-febe-48d0-bf3e-b79dd449e030" providerId="ADAL" clId="{BC1B69C1-C961-4F2D-8637-4B16C3868AEB}" dt="2019-05-14T01:50:11.025" v="321" actId="164"/>
          <ac:picMkLst>
            <pc:docMk/>
            <pc:sldMk cId="741669476" sldId="273"/>
            <ac:picMk id="6" creationId="{D02F940F-354D-4B42-BC08-272D0814EFE6}"/>
          </ac:picMkLst>
        </pc:picChg>
        <pc:picChg chg="add mod modCrop">
          <ac:chgData name="Peter Yates" userId="4d46cf7e-febe-48d0-bf3e-b79dd449e030" providerId="ADAL" clId="{BC1B69C1-C961-4F2D-8637-4B16C3868AEB}" dt="2019-05-14T01:51:53.798" v="339" actId="1076"/>
          <ac:picMkLst>
            <pc:docMk/>
            <pc:sldMk cId="741669476" sldId="273"/>
            <ac:picMk id="8" creationId="{0FB3EAF0-F3CB-4D8A-9363-F1A96C671C8F}"/>
          </ac:picMkLst>
        </pc:picChg>
        <pc:picChg chg="add mod">
          <ac:chgData name="Peter Yates" userId="4d46cf7e-febe-48d0-bf3e-b79dd449e030" providerId="ADAL" clId="{BC1B69C1-C961-4F2D-8637-4B16C3868AEB}" dt="2019-05-14T01:51:55.649" v="340" actId="1076"/>
          <ac:picMkLst>
            <pc:docMk/>
            <pc:sldMk cId="741669476" sldId="273"/>
            <ac:picMk id="9" creationId="{F46EAD2D-E5F6-43CF-9447-FE42AF44C2B1}"/>
          </ac:picMkLst>
        </pc:picChg>
      </pc:sldChg>
      <pc:sldChg chg="addSp delSp modSp add">
        <pc:chgData name="Peter Yates" userId="4d46cf7e-febe-48d0-bf3e-b79dd449e030" providerId="ADAL" clId="{BC1B69C1-C961-4F2D-8637-4B16C3868AEB}" dt="2019-05-14T04:52:24.243" v="1580" actId="1076"/>
        <pc:sldMkLst>
          <pc:docMk/>
          <pc:sldMk cId="3319306800" sldId="274"/>
        </pc:sldMkLst>
        <pc:spChg chg="add mod">
          <ac:chgData name="Peter Yates" userId="4d46cf7e-febe-48d0-bf3e-b79dd449e030" providerId="ADAL" clId="{BC1B69C1-C961-4F2D-8637-4B16C3868AEB}" dt="2019-05-14T04:52:24.243" v="1580" actId="1076"/>
          <ac:spMkLst>
            <pc:docMk/>
            <pc:sldMk cId="3319306800" sldId="274"/>
            <ac:spMk id="10" creationId="{544A982D-A92D-4B41-86F8-DC6CBE4928C1}"/>
          </ac:spMkLst>
        </pc:spChg>
        <pc:grpChg chg="mod">
          <ac:chgData name="Peter Yates" userId="4d46cf7e-febe-48d0-bf3e-b79dd449e030" providerId="ADAL" clId="{BC1B69C1-C961-4F2D-8637-4B16C3868AEB}" dt="2019-05-14T04:52:22.043" v="1579" actId="1076"/>
          <ac:grpSpMkLst>
            <pc:docMk/>
            <pc:sldMk cId="3319306800" sldId="274"/>
            <ac:grpSpMk id="7" creationId="{2367096D-E66D-48DB-BF44-8AB1B2BCD6D6}"/>
          </ac:grpSpMkLst>
        </pc:grpChg>
        <pc:picChg chg="add del mod">
          <ac:chgData name="Peter Yates" userId="4d46cf7e-febe-48d0-bf3e-b79dd449e030" providerId="ADAL" clId="{BC1B69C1-C961-4F2D-8637-4B16C3868AEB}" dt="2019-05-14T01:52:45.848" v="349" actId="478"/>
          <ac:picMkLst>
            <pc:docMk/>
            <pc:sldMk cId="3319306800" sldId="274"/>
            <ac:picMk id="2" creationId="{2FD88326-C70E-414F-861E-DF773B5165FA}"/>
          </ac:picMkLst>
        </pc:picChg>
        <pc:picChg chg="add mod">
          <ac:chgData name="Peter Yates" userId="4d46cf7e-febe-48d0-bf3e-b79dd449e030" providerId="ADAL" clId="{BC1B69C1-C961-4F2D-8637-4B16C3868AEB}" dt="2019-05-14T01:53:02.047" v="353" actId="1076"/>
          <ac:picMkLst>
            <pc:docMk/>
            <pc:sldMk cId="3319306800" sldId="274"/>
            <ac:picMk id="3" creationId="{D2C89689-2509-44B0-AFEE-A822AABFC0A2}"/>
          </ac:picMkLst>
        </pc:picChg>
        <pc:picChg chg="del">
          <ac:chgData name="Peter Yates" userId="4d46cf7e-febe-48d0-bf3e-b79dd449e030" providerId="ADAL" clId="{BC1B69C1-C961-4F2D-8637-4B16C3868AEB}" dt="2019-05-14T01:52:04.493" v="342" actId="478"/>
          <ac:picMkLst>
            <pc:docMk/>
            <pc:sldMk cId="3319306800" sldId="274"/>
            <ac:picMk id="8" creationId="{0FB3EAF0-F3CB-4D8A-9363-F1A96C671C8F}"/>
          </ac:picMkLst>
        </pc:picChg>
        <pc:picChg chg="del mod">
          <ac:chgData name="Peter Yates" userId="4d46cf7e-febe-48d0-bf3e-b79dd449e030" providerId="ADAL" clId="{BC1B69C1-C961-4F2D-8637-4B16C3868AEB}" dt="2019-05-14T01:52:06.645" v="344" actId="478"/>
          <ac:picMkLst>
            <pc:docMk/>
            <pc:sldMk cId="3319306800" sldId="274"/>
            <ac:picMk id="9" creationId="{F46EAD2D-E5F6-43CF-9447-FE42AF44C2B1}"/>
          </ac:picMkLst>
        </pc:picChg>
      </pc:sldChg>
      <pc:sldChg chg="addSp delSp modSp add">
        <pc:chgData name="Peter Yates" userId="4d46cf7e-febe-48d0-bf3e-b79dd449e030" providerId="ADAL" clId="{BC1B69C1-C961-4F2D-8637-4B16C3868AEB}" dt="2019-05-14T04:52:34.016" v="1585" actId="20577"/>
        <pc:sldMkLst>
          <pc:docMk/>
          <pc:sldMk cId="841263704" sldId="275"/>
        </pc:sldMkLst>
        <pc:spChg chg="mod">
          <ac:chgData name="Peter Yates" userId="4d46cf7e-febe-48d0-bf3e-b79dd449e030" providerId="ADAL" clId="{BC1B69C1-C961-4F2D-8637-4B16C3868AEB}" dt="2019-05-14T04:52:34.016" v="1585" actId="20577"/>
          <ac:spMkLst>
            <pc:docMk/>
            <pc:sldMk cId="841263704" sldId="275"/>
            <ac:spMk id="2" creationId="{8AA3D32E-CFB4-4A94-8EA0-0AB343957952}"/>
          </ac:spMkLst>
        </pc:spChg>
        <pc:spChg chg="del">
          <ac:chgData name="Peter Yates" userId="4d46cf7e-febe-48d0-bf3e-b79dd449e030" providerId="ADAL" clId="{BC1B69C1-C961-4F2D-8637-4B16C3868AEB}" dt="2019-05-14T03:06:26.432" v="399"/>
          <ac:spMkLst>
            <pc:docMk/>
            <pc:sldMk cId="841263704" sldId="275"/>
            <ac:spMk id="3" creationId="{82DEC784-B442-4346-9522-5C333B558964}"/>
          </ac:spMkLst>
        </pc:spChg>
        <pc:spChg chg="add del mod">
          <ac:chgData name="Peter Yates" userId="4d46cf7e-febe-48d0-bf3e-b79dd449e030" providerId="ADAL" clId="{BC1B69C1-C961-4F2D-8637-4B16C3868AEB}" dt="2019-05-14T03:12:01.225" v="405" actId="478"/>
          <ac:spMkLst>
            <pc:docMk/>
            <pc:sldMk cId="841263704" sldId="275"/>
            <ac:spMk id="6" creationId="{CD2A78D8-6E31-48FC-9DC5-BA33D3AEB241}"/>
          </ac:spMkLst>
        </pc:spChg>
        <pc:picChg chg="add del mod">
          <ac:chgData name="Peter Yates" userId="4d46cf7e-febe-48d0-bf3e-b79dd449e030" providerId="ADAL" clId="{BC1B69C1-C961-4F2D-8637-4B16C3868AEB}" dt="2019-05-14T03:11:58.161" v="403" actId="478"/>
          <ac:picMkLst>
            <pc:docMk/>
            <pc:sldMk cId="841263704" sldId="275"/>
            <ac:picMk id="4" creationId="{E2D35388-EBC4-45A3-B62B-74E503425D08}"/>
          </ac:picMkLst>
        </pc:picChg>
        <pc:picChg chg="add del mod">
          <ac:chgData name="Peter Yates" userId="4d46cf7e-febe-48d0-bf3e-b79dd449e030" providerId="ADAL" clId="{BC1B69C1-C961-4F2D-8637-4B16C3868AEB}" dt="2019-05-14T03:17:29.510" v="408" actId="478"/>
          <ac:picMkLst>
            <pc:docMk/>
            <pc:sldMk cId="841263704" sldId="275"/>
            <ac:picMk id="7" creationId="{F4F98533-591F-405E-92DF-D9C4175FD050}"/>
          </ac:picMkLst>
        </pc:picChg>
        <pc:picChg chg="add del mod">
          <ac:chgData name="Peter Yates" userId="4d46cf7e-febe-48d0-bf3e-b79dd449e030" providerId="ADAL" clId="{BC1B69C1-C961-4F2D-8637-4B16C3868AEB}" dt="2019-05-14T03:22:45.506" v="416" actId="478"/>
          <ac:picMkLst>
            <pc:docMk/>
            <pc:sldMk cId="841263704" sldId="275"/>
            <ac:picMk id="8" creationId="{B8F74DF1-6CBD-4707-9742-07C7D2AC8565}"/>
          </ac:picMkLst>
        </pc:picChg>
        <pc:picChg chg="add mod">
          <ac:chgData name="Peter Yates" userId="4d46cf7e-febe-48d0-bf3e-b79dd449e030" providerId="ADAL" clId="{BC1B69C1-C961-4F2D-8637-4B16C3868AEB}" dt="2019-05-14T03:22:49.736" v="419" actId="14100"/>
          <ac:picMkLst>
            <pc:docMk/>
            <pc:sldMk cId="841263704" sldId="275"/>
            <ac:picMk id="9" creationId="{3CAD5B6B-9084-4D01-BFE8-6BF2E10D881F}"/>
          </ac:picMkLst>
        </pc:picChg>
      </pc:sldChg>
      <pc:sldChg chg="addSp delSp modSp add">
        <pc:chgData name="Peter Yates" userId="4d46cf7e-febe-48d0-bf3e-b79dd449e030" providerId="ADAL" clId="{BC1B69C1-C961-4F2D-8637-4B16C3868AEB}" dt="2019-05-14T03:36:31.113" v="449" actId="313"/>
        <pc:sldMkLst>
          <pc:docMk/>
          <pc:sldMk cId="1136487223" sldId="276"/>
        </pc:sldMkLst>
        <pc:spChg chg="del">
          <ac:chgData name="Peter Yates" userId="4d46cf7e-febe-48d0-bf3e-b79dd449e030" providerId="ADAL" clId="{BC1B69C1-C961-4F2D-8637-4B16C3868AEB}" dt="2019-05-14T03:36:01.489" v="422" actId="478"/>
          <ac:spMkLst>
            <pc:docMk/>
            <pc:sldMk cId="1136487223" sldId="276"/>
            <ac:spMk id="2" creationId="{C79CABC7-FB2A-469E-9311-3083F5312AFF}"/>
          </ac:spMkLst>
        </pc:spChg>
        <pc:spChg chg="del">
          <ac:chgData name="Peter Yates" userId="4d46cf7e-febe-48d0-bf3e-b79dd449e030" providerId="ADAL" clId="{BC1B69C1-C961-4F2D-8637-4B16C3868AEB}" dt="2019-05-14T03:36:00.414" v="421" actId="478"/>
          <ac:spMkLst>
            <pc:docMk/>
            <pc:sldMk cId="1136487223" sldId="276"/>
            <ac:spMk id="3" creationId="{B669C795-A802-4F7D-98AC-225710252943}"/>
          </ac:spMkLst>
        </pc:spChg>
        <pc:spChg chg="add mod">
          <ac:chgData name="Peter Yates" userId="4d46cf7e-febe-48d0-bf3e-b79dd449e030" providerId="ADAL" clId="{BC1B69C1-C961-4F2D-8637-4B16C3868AEB}" dt="2019-05-14T03:36:31.113" v="449" actId="313"/>
          <ac:spMkLst>
            <pc:docMk/>
            <pc:sldMk cId="1136487223" sldId="276"/>
            <ac:spMk id="5" creationId="{0853F6BF-05A7-4231-8DEC-766438F6D28A}"/>
          </ac:spMkLst>
        </pc:spChg>
        <pc:picChg chg="add mod">
          <ac:chgData name="Peter Yates" userId="4d46cf7e-febe-48d0-bf3e-b79dd449e030" providerId="ADAL" clId="{BC1B69C1-C961-4F2D-8637-4B16C3868AEB}" dt="2019-05-14T03:36:06.753" v="426" actId="1076"/>
          <ac:picMkLst>
            <pc:docMk/>
            <pc:sldMk cId="1136487223" sldId="276"/>
            <ac:picMk id="4" creationId="{7049C55A-6862-4AA1-8121-32B2E472A9C3}"/>
          </ac:picMkLst>
        </pc:picChg>
      </pc:sldChg>
      <pc:sldChg chg="addSp delSp modSp add">
        <pc:chgData name="Peter Yates" userId="4d46cf7e-febe-48d0-bf3e-b79dd449e030" providerId="ADAL" clId="{BC1B69C1-C961-4F2D-8637-4B16C3868AEB}" dt="2019-05-14T03:38:59.518" v="460" actId="20577"/>
        <pc:sldMkLst>
          <pc:docMk/>
          <pc:sldMk cId="4009824820" sldId="277"/>
        </pc:sldMkLst>
        <pc:spChg chg="mod">
          <ac:chgData name="Peter Yates" userId="4d46cf7e-febe-48d0-bf3e-b79dd449e030" providerId="ADAL" clId="{BC1B69C1-C961-4F2D-8637-4B16C3868AEB}" dt="2019-05-14T03:38:59.518" v="460" actId="20577"/>
          <ac:spMkLst>
            <pc:docMk/>
            <pc:sldMk cId="4009824820" sldId="277"/>
            <ac:spMk id="2" creationId="{1B7F943A-FCC3-45F4-8EBC-B80DD8FF85C5}"/>
          </ac:spMkLst>
        </pc:spChg>
        <pc:spChg chg="del">
          <ac:chgData name="Peter Yates" userId="4d46cf7e-febe-48d0-bf3e-b79dd449e030" providerId="ADAL" clId="{BC1B69C1-C961-4F2D-8637-4B16C3868AEB}" dt="2019-05-14T03:38:24.933" v="453"/>
          <ac:spMkLst>
            <pc:docMk/>
            <pc:sldMk cId="4009824820" sldId="277"/>
            <ac:spMk id="3" creationId="{3A148B9B-43D7-4C69-88DB-2BBD3D8DFABA}"/>
          </ac:spMkLst>
        </pc:spChg>
        <pc:picChg chg="add mod">
          <ac:chgData name="Peter Yates" userId="4d46cf7e-febe-48d0-bf3e-b79dd449e030" providerId="ADAL" clId="{BC1B69C1-C961-4F2D-8637-4B16C3868AEB}" dt="2019-05-14T03:38:28.753" v="456" actId="1076"/>
          <ac:picMkLst>
            <pc:docMk/>
            <pc:sldMk cId="4009824820" sldId="277"/>
            <ac:picMk id="4" creationId="{19EEED8B-861C-46D9-8286-7F73CF598319}"/>
          </ac:picMkLst>
        </pc:picChg>
      </pc:sldChg>
      <pc:sldChg chg="modSp add">
        <pc:chgData name="Peter Yates" userId="4d46cf7e-febe-48d0-bf3e-b79dd449e030" providerId="ADAL" clId="{BC1B69C1-C961-4F2D-8637-4B16C3868AEB}" dt="2019-05-14T04:56:52.023" v="1732" actId="1076"/>
        <pc:sldMkLst>
          <pc:docMk/>
          <pc:sldMk cId="1829524822" sldId="278"/>
        </pc:sldMkLst>
        <pc:spChg chg="mod">
          <ac:chgData name="Peter Yates" userId="4d46cf7e-febe-48d0-bf3e-b79dd449e030" providerId="ADAL" clId="{BC1B69C1-C961-4F2D-8637-4B16C3868AEB}" dt="2019-05-14T03:49:31.966" v="480" actId="20577"/>
          <ac:spMkLst>
            <pc:docMk/>
            <pc:sldMk cId="1829524822" sldId="278"/>
            <ac:spMk id="2" creationId="{BCCDF138-B696-4685-BA59-51AB63171647}"/>
          </ac:spMkLst>
        </pc:spChg>
        <pc:spChg chg="mod">
          <ac:chgData name="Peter Yates" userId="4d46cf7e-febe-48d0-bf3e-b79dd449e030" providerId="ADAL" clId="{BC1B69C1-C961-4F2D-8637-4B16C3868AEB}" dt="2019-05-14T04:56:52.023" v="1732" actId="1076"/>
          <ac:spMkLst>
            <pc:docMk/>
            <pc:sldMk cId="1829524822" sldId="278"/>
            <ac:spMk id="3" creationId="{6309ADF9-C20E-43D1-B3E5-C5E4A6453A8C}"/>
          </ac:spMkLst>
        </pc:spChg>
      </pc:sldChg>
      <pc:sldChg chg="addSp modSp add">
        <pc:chgData name="Peter Yates" userId="4d46cf7e-febe-48d0-bf3e-b79dd449e030" providerId="ADAL" clId="{BC1B69C1-C961-4F2D-8637-4B16C3868AEB}" dt="2019-05-14T06:13:11.043" v="1936" actId="14100"/>
        <pc:sldMkLst>
          <pc:docMk/>
          <pc:sldMk cId="3068187564" sldId="279"/>
        </pc:sldMkLst>
        <pc:spChg chg="mod">
          <ac:chgData name="Peter Yates" userId="4d46cf7e-febe-48d0-bf3e-b79dd449e030" providerId="ADAL" clId="{BC1B69C1-C961-4F2D-8637-4B16C3868AEB}" dt="2019-05-14T05:08:10.521" v="1800" actId="1076"/>
          <ac:spMkLst>
            <pc:docMk/>
            <pc:sldMk cId="3068187564" sldId="279"/>
            <ac:spMk id="2" creationId="{04C60F6F-37DE-4EA4-9D3D-52239067E0ED}"/>
          </ac:spMkLst>
        </pc:spChg>
        <pc:spChg chg="mod">
          <ac:chgData name="Peter Yates" userId="4d46cf7e-febe-48d0-bf3e-b79dd449e030" providerId="ADAL" clId="{BC1B69C1-C961-4F2D-8637-4B16C3868AEB}" dt="2019-05-14T06:09:36.828" v="1819" actId="20577"/>
          <ac:spMkLst>
            <pc:docMk/>
            <pc:sldMk cId="3068187564" sldId="279"/>
            <ac:spMk id="3" creationId="{97569B84-F9C4-4FB2-B4CE-109E855FB961}"/>
          </ac:spMkLst>
        </pc:spChg>
        <pc:spChg chg="add mod">
          <ac:chgData name="Peter Yates" userId="4d46cf7e-febe-48d0-bf3e-b79dd449e030" providerId="ADAL" clId="{BC1B69C1-C961-4F2D-8637-4B16C3868AEB}" dt="2019-05-14T06:12:44.364" v="1931" actId="1076"/>
          <ac:spMkLst>
            <pc:docMk/>
            <pc:sldMk cId="3068187564" sldId="279"/>
            <ac:spMk id="6" creationId="{EAA87284-A951-46B7-BFFF-796268488005}"/>
          </ac:spMkLst>
        </pc:spChg>
        <pc:picChg chg="add mod">
          <ac:chgData name="Peter Yates" userId="4d46cf7e-febe-48d0-bf3e-b79dd449e030" providerId="ADAL" clId="{BC1B69C1-C961-4F2D-8637-4B16C3868AEB}" dt="2019-05-14T06:10:09.816" v="1822" actId="14100"/>
          <ac:picMkLst>
            <pc:docMk/>
            <pc:sldMk cId="3068187564" sldId="279"/>
            <ac:picMk id="4" creationId="{9015F914-C1D8-432B-A4E4-03A2AE30EB7B}"/>
          </ac:picMkLst>
        </pc:picChg>
        <pc:picChg chg="add mod">
          <ac:chgData name="Peter Yates" userId="4d46cf7e-febe-48d0-bf3e-b79dd449e030" providerId="ADAL" clId="{BC1B69C1-C961-4F2D-8637-4B16C3868AEB}" dt="2019-05-14T06:12:47.338" v="1932" actId="1076"/>
          <ac:picMkLst>
            <pc:docMk/>
            <pc:sldMk cId="3068187564" sldId="279"/>
            <ac:picMk id="5" creationId="{3BF5C515-7DD9-4D8C-8909-C36423E38ACF}"/>
          </ac:picMkLst>
        </pc:picChg>
        <pc:picChg chg="add mod">
          <ac:chgData name="Peter Yates" userId="4d46cf7e-febe-48d0-bf3e-b79dd449e030" providerId="ADAL" clId="{BC1B69C1-C961-4F2D-8637-4B16C3868AEB}" dt="2019-05-14T06:13:11.043" v="1936" actId="14100"/>
          <ac:picMkLst>
            <pc:docMk/>
            <pc:sldMk cId="3068187564" sldId="279"/>
            <ac:picMk id="7" creationId="{9C25310C-B1DF-4184-BCB0-3E01AAD7E890}"/>
          </ac:picMkLst>
        </pc:picChg>
      </pc:sldChg>
      <pc:sldChg chg="addSp modSp add">
        <pc:chgData name="Peter Yates" userId="4d46cf7e-febe-48d0-bf3e-b79dd449e030" providerId="ADAL" clId="{BC1B69C1-C961-4F2D-8637-4B16C3868AEB}" dt="2019-05-14T06:18:53.370" v="2146" actId="1076"/>
        <pc:sldMkLst>
          <pc:docMk/>
          <pc:sldMk cId="1899494797" sldId="280"/>
        </pc:sldMkLst>
        <pc:spChg chg="mod">
          <ac:chgData name="Peter Yates" userId="4d46cf7e-febe-48d0-bf3e-b79dd449e030" providerId="ADAL" clId="{BC1B69C1-C961-4F2D-8637-4B16C3868AEB}" dt="2019-05-14T06:15:39.738" v="2123" actId="1076"/>
          <ac:spMkLst>
            <pc:docMk/>
            <pc:sldMk cId="1899494797" sldId="280"/>
            <ac:spMk id="2" creationId="{0ADCD33C-A5ED-4B0C-A75B-28CC1357535F}"/>
          </ac:spMkLst>
        </pc:spChg>
        <pc:spChg chg="mod">
          <ac:chgData name="Peter Yates" userId="4d46cf7e-febe-48d0-bf3e-b79dd449e030" providerId="ADAL" clId="{BC1B69C1-C961-4F2D-8637-4B16C3868AEB}" dt="2019-05-14T06:16:37.920" v="2140" actId="20577"/>
          <ac:spMkLst>
            <pc:docMk/>
            <pc:sldMk cId="1899494797" sldId="280"/>
            <ac:spMk id="3" creationId="{2B962AD3-7852-465F-BE3D-3416592A6C29}"/>
          </ac:spMkLst>
        </pc:spChg>
        <pc:picChg chg="add mod">
          <ac:chgData name="Peter Yates" userId="4d46cf7e-febe-48d0-bf3e-b79dd449e030" providerId="ADAL" clId="{BC1B69C1-C961-4F2D-8637-4B16C3868AEB}" dt="2019-05-14T06:17:07.476" v="2142" actId="1076"/>
          <ac:picMkLst>
            <pc:docMk/>
            <pc:sldMk cId="1899494797" sldId="280"/>
            <ac:picMk id="4" creationId="{FEB7BF32-CECF-4261-80C8-AB5439744041}"/>
          </ac:picMkLst>
        </pc:picChg>
        <pc:picChg chg="add mod">
          <ac:chgData name="Peter Yates" userId="4d46cf7e-febe-48d0-bf3e-b79dd449e030" providerId="ADAL" clId="{BC1B69C1-C961-4F2D-8637-4B16C3868AEB}" dt="2019-05-14T06:17:39" v="2144" actId="1076"/>
          <ac:picMkLst>
            <pc:docMk/>
            <pc:sldMk cId="1899494797" sldId="280"/>
            <ac:picMk id="5" creationId="{1C35BBB0-997D-4419-838C-6BD9B8238CE9}"/>
          </ac:picMkLst>
        </pc:picChg>
        <pc:picChg chg="add mod">
          <ac:chgData name="Peter Yates" userId="4d46cf7e-febe-48d0-bf3e-b79dd449e030" providerId="ADAL" clId="{BC1B69C1-C961-4F2D-8637-4B16C3868AEB}" dt="2019-05-14T06:18:53.370" v="2146" actId="1076"/>
          <ac:picMkLst>
            <pc:docMk/>
            <pc:sldMk cId="1899494797" sldId="280"/>
            <ac:picMk id="6" creationId="{B619C8A9-1EBB-4709-8533-5322CA591B29}"/>
          </ac:picMkLst>
        </pc:picChg>
      </pc:sldChg>
      <pc:sldChg chg="addSp delSp modSp add">
        <pc:chgData name="Peter Yates" userId="4d46cf7e-febe-48d0-bf3e-b79dd449e030" providerId="ADAL" clId="{BC1B69C1-C961-4F2D-8637-4B16C3868AEB}" dt="2019-05-14T06:20:56.578" v="2179" actId="1076"/>
        <pc:sldMkLst>
          <pc:docMk/>
          <pc:sldMk cId="1811034157" sldId="281"/>
        </pc:sldMkLst>
        <pc:spChg chg="mod">
          <ac:chgData name="Peter Yates" userId="4d46cf7e-febe-48d0-bf3e-b79dd449e030" providerId="ADAL" clId="{BC1B69C1-C961-4F2D-8637-4B16C3868AEB}" dt="2019-05-14T06:20:52.454" v="2176" actId="1076"/>
          <ac:spMkLst>
            <pc:docMk/>
            <pc:sldMk cId="1811034157" sldId="281"/>
            <ac:spMk id="2" creationId="{11D64E41-E2FB-44D9-AA42-F5B49F1CE747}"/>
          </ac:spMkLst>
        </pc:spChg>
        <pc:spChg chg="del">
          <ac:chgData name="Peter Yates" userId="4d46cf7e-febe-48d0-bf3e-b79dd449e030" providerId="ADAL" clId="{BC1B69C1-C961-4F2D-8637-4B16C3868AEB}" dt="2019-05-14T06:20:49.990" v="2175" actId="478"/>
          <ac:spMkLst>
            <pc:docMk/>
            <pc:sldMk cId="1811034157" sldId="281"/>
            <ac:spMk id="3" creationId="{16A4C069-DBFC-4D5D-A2DC-2AE329118492}"/>
          </ac:spMkLst>
        </pc:spChg>
        <pc:picChg chg="add mod">
          <ac:chgData name="Peter Yates" userId="4d46cf7e-febe-48d0-bf3e-b79dd449e030" providerId="ADAL" clId="{BC1B69C1-C961-4F2D-8637-4B16C3868AEB}" dt="2019-05-14T06:20:56.578" v="2179" actId="1076"/>
          <ac:picMkLst>
            <pc:docMk/>
            <pc:sldMk cId="1811034157" sldId="281"/>
            <ac:picMk id="4" creationId="{CDCC4422-0999-4987-9016-EFAFE7AD0180}"/>
          </ac:picMkLst>
        </pc:picChg>
      </pc:sldChg>
      <pc:sldChg chg="addSp modSp add">
        <pc:chgData name="Peter Yates" userId="4d46cf7e-febe-48d0-bf3e-b79dd449e030" providerId="ADAL" clId="{BC1B69C1-C961-4F2D-8637-4B16C3868AEB}" dt="2019-05-14T22:36:04.393" v="2262" actId="1076"/>
        <pc:sldMkLst>
          <pc:docMk/>
          <pc:sldMk cId="2144020171" sldId="282"/>
        </pc:sldMkLst>
        <pc:spChg chg="mod">
          <ac:chgData name="Peter Yates" userId="4d46cf7e-febe-48d0-bf3e-b79dd449e030" providerId="ADAL" clId="{BC1B69C1-C961-4F2D-8637-4B16C3868AEB}" dt="2019-05-14T06:21:52.300" v="2223" actId="1076"/>
          <ac:spMkLst>
            <pc:docMk/>
            <pc:sldMk cId="2144020171" sldId="282"/>
            <ac:spMk id="2" creationId="{CD75BCF3-B7FD-4F51-A663-F9F4FD4D1A86}"/>
          </ac:spMkLst>
        </pc:spChg>
        <pc:spChg chg="mod">
          <ac:chgData name="Peter Yates" userId="4d46cf7e-febe-48d0-bf3e-b79dd449e030" providerId="ADAL" clId="{BC1B69C1-C961-4F2D-8637-4B16C3868AEB}" dt="2019-05-14T06:40:14.417" v="2255" actId="20577"/>
          <ac:spMkLst>
            <pc:docMk/>
            <pc:sldMk cId="2144020171" sldId="282"/>
            <ac:spMk id="3" creationId="{60C54CA1-0E68-4B29-9CD4-AFDEF1DB5858}"/>
          </ac:spMkLst>
        </pc:spChg>
        <pc:picChg chg="add mod">
          <ac:chgData name="Peter Yates" userId="4d46cf7e-febe-48d0-bf3e-b79dd449e030" providerId="ADAL" clId="{BC1B69C1-C961-4F2D-8637-4B16C3868AEB}" dt="2019-05-14T22:36:04.393" v="2262" actId="1076"/>
          <ac:picMkLst>
            <pc:docMk/>
            <pc:sldMk cId="2144020171" sldId="282"/>
            <ac:picMk id="4" creationId="{C71BA418-C0F4-41A6-829B-A9EE08994A3E}"/>
          </ac:picMkLst>
        </pc:picChg>
        <pc:picChg chg="add mod">
          <ac:chgData name="Peter Yates" userId="4d46cf7e-febe-48d0-bf3e-b79dd449e030" providerId="ADAL" clId="{BC1B69C1-C961-4F2D-8637-4B16C3868AEB}" dt="2019-05-14T06:41:37.108" v="2259" actId="1076"/>
          <ac:picMkLst>
            <pc:docMk/>
            <pc:sldMk cId="2144020171" sldId="282"/>
            <ac:picMk id="5" creationId="{E32B63D4-3555-4093-B955-FD4E9EE3F316}"/>
          </ac:picMkLst>
        </pc:picChg>
      </pc:sldChg>
      <pc:sldChg chg="addSp modSp add">
        <pc:chgData name="Peter Yates" userId="4d46cf7e-febe-48d0-bf3e-b79dd449e030" providerId="ADAL" clId="{BC1B69C1-C961-4F2D-8637-4B16C3868AEB}" dt="2019-05-14T23:53:28.975" v="2944" actId="1076"/>
        <pc:sldMkLst>
          <pc:docMk/>
          <pc:sldMk cId="3815785494" sldId="283"/>
        </pc:sldMkLst>
        <pc:spChg chg="mod">
          <ac:chgData name="Peter Yates" userId="4d46cf7e-febe-48d0-bf3e-b79dd449e030" providerId="ADAL" clId="{BC1B69C1-C961-4F2D-8637-4B16C3868AEB}" dt="2019-05-14T23:53:11.886" v="2941" actId="1076"/>
          <ac:spMkLst>
            <pc:docMk/>
            <pc:sldMk cId="3815785494" sldId="283"/>
            <ac:spMk id="2" creationId="{02202337-F24D-4F22-B5DB-2B45A571708E}"/>
          </ac:spMkLst>
        </pc:spChg>
        <pc:spChg chg="mod">
          <ac:chgData name="Peter Yates" userId="4d46cf7e-febe-48d0-bf3e-b79dd449e030" providerId="ADAL" clId="{BC1B69C1-C961-4F2D-8637-4B16C3868AEB}" dt="2019-05-14T23:53:28.975" v="2944" actId="1076"/>
          <ac:spMkLst>
            <pc:docMk/>
            <pc:sldMk cId="3815785494" sldId="283"/>
            <ac:spMk id="3" creationId="{E96D3C57-E025-4777-9444-6B66ED00D8E2}"/>
          </ac:spMkLst>
        </pc:spChg>
        <pc:picChg chg="add mod">
          <ac:chgData name="Peter Yates" userId="4d46cf7e-febe-48d0-bf3e-b79dd449e030" providerId="ADAL" clId="{BC1B69C1-C961-4F2D-8637-4B16C3868AEB}" dt="2019-05-14T23:53:22.405" v="2943" actId="14100"/>
          <ac:picMkLst>
            <pc:docMk/>
            <pc:sldMk cId="3815785494" sldId="283"/>
            <ac:picMk id="4" creationId="{A1A58704-777D-4D49-BEB1-CE5271B005E8}"/>
          </ac:picMkLst>
        </pc:picChg>
      </pc:sldChg>
      <pc:sldChg chg="addSp delSp modSp add">
        <pc:chgData name="Peter Yates" userId="4d46cf7e-febe-48d0-bf3e-b79dd449e030" providerId="ADAL" clId="{BC1B69C1-C961-4F2D-8637-4B16C3868AEB}" dt="2019-05-14T23:00:17.267" v="2328" actId="1076"/>
        <pc:sldMkLst>
          <pc:docMk/>
          <pc:sldMk cId="2567680160" sldId="284"/>
        </pc:sldMkLst>
        <pc:spChg chg="mod">
          <ac:chgData name="Peter Yates" userId="4d46cf7e-febe-48d0-bf3e-b79dd449e030" providerId="ADAL" clId="{BC1B69C1-C961-4F2D-8637-4B16C3868AEB}" dt="2019-05-14T23:00:15.488" v="2327" actId="1076"/>
          <ac:spMkLst>
            <pc:docMk/>
            <pc:sldMk cId="2567680160" sldId="284"/>
            <ac:spMk id="2" creationId="{456944AC-5614-4116-86F4-611F41223D38}"/>
          </ac:spMkLst>
        </pc:spChg>
        <pc:spChg chg="del">
          <ac:chgData name="Peter Yates" userId="4d46cf7e-febe-48d0-bf3e-b79dd449e030" providerId="ADAL" clId="{BC1B69C1-C961-4F2D-8637-4B16C3868AEB}" dt="2019-05-14T22:59:54.973" v="2289"/>
          <ac:spMkLst>
            <pc:docMk/>
            <pc:sldMk cId="2567680160" sldId="284"/>
            <ac:spMk id="3" creationId="{4CD16DC9-7DA1-4636-9DEE-B40338C09A83}"/>
          </ac:spMkLst>
        </pc:spChg>
        <pc:picChg chg="add mod">
          <ac:chgData name="Peter Yates" userId="4d46cf7e-febe-48d0-bf3e-b79dd449e030" providerId="ADAL" clId="{BC1B69C1-C961-4F2D-8637-4B16C3868AEB}" dt="2019-05-14T23:00:17.267" v="2328" actId="1076"/>
          <ac:picMkLst>
            <pc:docMk/>
            <pc:sldMk cId="2567680160" sldId="284"/>
            <ac:picMk id="4" creationId="{7AF87CBE-D01B-48D7-AE11-19F7D5AA5B26}"/>
          </ac:picMkLst>
        </pc:picChg>
      </pc:sldChg>
      <pc:sldChg chg="addSp delSp modSp add">
        <pc:chgData name="Peter Yates" userId="4d46cf7e-febe-48d0-bf3e-b79dd449e030" providerId="ADAL" clId="{BC1B69C1-C961-4F2D-8637-4B16C3868AEB}" dt="2019-05-14T23:00:25.970" v="2330" actId="1076"/>
        <pc:sldMkLst>
          <pc:docMk/>
          <pc:sldMk cId="3857128189" sldId="285"/>
        </pc:sldMkLst>
        <pc:spChg chg="mod">
          <ac:chgData name="Peter Yates" userId="4d46cf7e-febe-48d0-bf3e-b79dd449e030" providerId="ADAL" clId="{BC1B69C1-C961-4F2D-8637-4B16C3868AEB}" dt="2019-05-14T22:52:13.260" v="2274" actId="404"/>
          <ac:spMkLst>
            <pc:docMk/>
            <pc:sldMk cId="3857128189" sldId="285"/>
            <ac:spMk id="2" creationId="{38C24E26-32AC-411C-87F2-F1803DE1DDA3}"/>
          </ac:spMkLst>
        </pc:spChg>
        <pc:spChg chg="del">
          <ac:chgData name="Peter Yates" userId="4d46cf7e-febe-48d0-bf3e-b79dd449e030" providerId="ADAL" clId="{BC1B69C1-C961-4F2D-8637-4B16C3868AEB}" dt="2019-05-14T22:51:05.852" v="2265"/>
          <ac:spMkLst>
            <pc:docMk/>
            <pc:sldMk cId="3857128189" sldId="285"/>
            <ac:spMk id="3" creationId="{B498FAD2-A18C-4592-9996-B3480417C5B3}"/>
          </ac:spMkLst>
        </pc:spChg>
        <pc:spChg chg="add del mod">
          <ac:chgData name="Peter Yates" userId="4d46cf7e-febe-48d0-bf3e-b79dd449e030" providerId="ADAL" clId="{BC1B69C1-C961-4F2D-8637-4B16C3868AEB}" dt="2019-05-14T22:52:57.577" v="2276"/>
          <ac:spMkLst>
            <pc:docMk/>
            <pc:sldMk cId="3857128189" sldId="285"/>
            <ac:spMk id="6" creationId="{A879E802-FB82-4658-98A7-1A98D5460F22}"/>
          </ac:spMkLst>
        </pc:spChg>
        <pc:picChg chg="add del mod">
          <ac:chgData name="Peter Yates" userId="4d46cf7e-febe-48d0-bf3e-b79dd449e030" providerId="ADAL" clId="{BC1B69C1-C961-4F2D-8637-4B16C3868AEB}" dt="2019-05-14T22:51:49.193" v="2266" actId="478"/>
          <ac:picMkLst>
            <pc:docMk/>
            <pc:sldMk cId="3857128189" sldId="285"/>
            <ac:picMk id="4" creationId="{0C32343C-C1D7-4CB5-8CFB-F789BF131CB5}"/>
          </ac:picMkLst>
        </pc:picChg>
        <pc:picChg chg="add mod">
          <ac:chgData name="Peter Yates" userId="4d46cf7e-febe-48d0-bf3e-b79dd449e030" providerId="ADAL" clId="{BC1B69C1-C961-4F2D-8637-4B16C3868AEB}" dt="2019-05-14T23:00:25.970" v="2330" actId="1076"/>
          <ac:picMkLst>
            <pc:docMk/>
            <pc:sldMk cId="3857128189" sldId="285"/>
            <ac:picMk id="7" creationId="{20E92D66-1F72-451F-AEC4-7A8CC6C687A2}"/>
          </ac:picMkLst>
        </pc:picChg>
        <pc:picChg chg="add mod">
          <ac:chgData name="Peter Yates" userId="4d46cf7e-febe-48d0-bf3e-b79dd449e030" providerId="ADAL" clId="{BC1B69C1-C961-4F2D-8637-4B16C3868AEB}" dt="2019-05-14T22:55:25.129" v="2282" actId="1076"/>
          <ac:picMkLst>
            <pc:docMk/>
            <pc:sldMk cId="3857128189" sldId="285"/>
            <ac:picMk id="8" creationId="{41ECD368-9934-4401-8D44-3C677361FF86}"/>
          </ac:picMkLst>
        </pc:picChg>
        <pc:picChg chg="add mod">
          <ac:chgData name="Peter Yates" userId="4d46cf7e-febe-48d0-bf3e-b79dd449e030" providerId="ADAL" clId="{BC1B69C1-C961-4F2D-8637-4B16C3868AEB}" dt="2019-05-14T22:55:22.758" v="2281" actId="1076"/>
          <ac:picMkLst>
            <pc:docMk/>
            <pc:sldMk cId="3857128189" sldId="285"/>
            <ac:picMk id="9" creationId="{FDFA6E51-102F-4018-95FE-3ABBD8DE0585}"/>
          </ac:picMkLst>
        </pc:picChg>
        <pc:picChg chg="add mod">
          <ac:chgData name="Peter Yates" userId="4d46cf7e-febe-48d0-bf3e-b79dd449e030" providerId="ADAL" clId="{BC1B69C1-C961-4F2D-8637-4B16C3868AEB}" dt="2019-05-14T23:00:22.488" v="2329" actId="1076"/>
          <ac:picMkLst>
            <pc:docMk/>
            <pc:sldMk cId="3857128189" sldId="285"/>
            <ac:picMk id="10" creationId="{A51F8AA2-CABB-459E-AA2A-B942D9FAB88D}"/>
          </ac:picMkLst>
        </pc:picChg>
      </pc:sldChg>
      <pc:sldChg chg="addSp delSp modSp add">
        <pc:chgData name="Peter Yates" userId="4d46cf7e-febe-48d0-bf3e-b79dd449e030" providerId="ADAL" clId="{BC1B69C1-C961-4F2D-8637-4B16C3868AEB}" dt="2019-05-14T23:03:21.822" v="2369" actId="1076"/>
        <pc:sldMkLst>
          <pc:docMk/>
          <pc:sldMk cId="2207851804" sldId="286"/>
        </pc:sldMkLst>
        <pc:spChg chg="mod">
          <ac:chgData name="Peter Yates" userId="4d46cf7e-febe-48d0-bf3e-b79dd449e030" providerId="ADAL" clId="{BC1B69C1-C961-4F2D-8637-4B16C3868AEB}" dt="2019-05-14T23:02:30.026" v="2362" actId="1076"/>
          <ac:spMkLst>
            <pc:docMk/>
            <pc:sldMk cId="2207851804" sldId="286"/>
            <ac:spMk id="2" creationId="{3A613D6F-8739-4151-8951-3C8A9B8EBD72}"/>
          </ac:spMkLst>
        </pc:spChg>
        <pc:spChg chg="del">
          <ac:chgData name="Peter Yates" userId="4d46cf7e-febe-48d0-bf3e-b79dd449e030" providerId="ADAL" clId="{BC1B69C1-C961-4F2D-8637-4B16C3868AEB}" dt="2019-05-14T23:02:23.267" v="2360"/>
          <ac:spMkLst>
            <pc:docMk/>
            <pc:sldMk cId="2207851804" sldId="286"/>
            <ac:spMk id="3" creationId="{A990B9BD-3612-4887-9F3C-1A9E0B92DBB4}"/>
          </ac:spMkLst>
        </pc:spChg>
        <pc:picChg chg="add mod">
          <ac:chgData name="Peter Yates" userId="4d46cf7e-febe-48d0-bf3e-b79dd449e030" providerId="ADAL" clId="{BC1B69C1-C961-4F2D-8637-4B16C3868AEB}" dt="2019-05-14T23:02:59.143" v="2366" actId="1076"/>
          <ac:picMkLst>
            <pc:docMk/>
            <pc:sldMk cId="2207851804" sldId="286"/>
            <ac:picMk id="4" creationId="{3E324BF0-B063-4692-97AD-FBACD967A1CF}"/>
          </ac:picMkLst>
        </pc:picChg>
        <pc:picChg chg="add mod">
          <ac:chgData name="Peter Yates" userId="4d46cf7e-febe-48d0-bf3e-b79dd449e030" providerId="ADAL" clId="{BC1B69C1-C961-4F2D-8637-4B16C3868AEB}" dt="2019-05-14T23:03:01.281" v="2367" actId="1076"/>
          <ac:picMkLst>
            <pc:docMk/>
            <pc:sldMk cId="2207851804" sldId="286"/>
            <ac:picMk id="5" creationId="{B08E7958-78E9-4BCB-8F30-348C08700F7C}"/>
          </ac:picMkLst>
        </pc:picChg>
        <pc:picChg chg="add mod">
          <ac:chgData name="Peter Yates" userId="4d46cf7e-febe-48d0-bf3e-b79dd449e030" providerId="ADAL" clId="{BC1B69C1-C961-4F2D-8637-4B16C3868AEB}" dt="2019-05-14T23:03:21.822" v="2369" actId="1076"/>
          <ac:picMkLst>
            <pc:docMk/>
            <pc:sldMk cId="2207851804" sldId="286"/>
            <ac:picMk id="6" creationId="{C20138AB-488C-4B94-A791-6923D65F6F28}"/>
          </ac:picMkLst>
        </pc:picChg>
      </pc:sldChg>
      <pc:sldChg chg="addSp modSp add">
        <pc:chgData name="Peter Yates" userId="4d46cf7e-febe-48d0-bf3e-b79dd449e030" providerId="ADAL" clId="{BC1B69C1-C961-4F2D-8637-4B16C3868AEB}" dt="2019-05-14T23:14:59.874" v="2472" actId="404"/>
        <pc:sldMkLst>
          <pc:docMk/>
          <pc:sldMk cId="13885877" sldId="287"/>
        </pc:sldMkLst>
        <pc:spChg chg="mod">
          <ac:chgData name="Peter Yates" userId="4d46cf7e-febe-48d0-bf3e-b79dd449e030" providerId="ADAL" clId="{BC1B69C1-C961-4F2D-8637-4B16C3868AEB}" dt="2019-05-14T23:14:59.874" v="2472" actId="404"/>
          <ac:spMkLst>
            <pc:docMk/>
            <pc:sldMk cId="13885877" sldId="287"/>
            <ac:spMk id="2" creationId="{9D30EAD9-2983-41BF-BA76-00F645C89792}"/>
          </ac:spMkLst>
        </pc:spChg>
        <pc:spChg chg="mod">
          <ac:chgData name="Peter Yates" userId="4d46cf7e-febe-48d0-bf3e-b79dd449e030" providerId="ADAL" clId="{BC1B69C1-C961-4F2D-8637-4B16C3868AEB}" dt="2019-05-14T23:09:17.654" v="2449" actId="1076"/>
          <ac:spMkLst>
            <pc:docMk/>
            <pc:sldMk cId="13885877" sldId="287"/>
            <ac:spMk id="3" creationId="{50E1C9A0-D2AE-4F63-90E6-7D3C5FD7A3CD}"/>
          </ac:spMkLst>
        </pc:spChg>
        <pc:picChg chg="add mod">
          <ac:chgData name="Peter Yates" userId="4d46cf7e-febe-48d0-bf3e-b79dd449e030" providerId="ADAL" clId="{BC1B69C1-C961-4F2D-8637-4B16C3868AEB}" dt="2019-05-14T23:09:26.343" v="2451" actId="1076"/>
          <ac:picMkLst>
            <pc:docMk/>
            <pc:sldMk cId="13885877" sldId="287"/>
            <ac:picMk id="4" creationId="{C179B29B-4701-412D-B5EF-E89E09214949}"/>
          </ac:picMkLst>
        </pc:picChg>
        <pc:picChg chg="add mod">
          <ac:chgData name="Peter Yates" userId="4d46cf7e-febe-48d0-bf3e-b79dd449e030" providerId="ADAL" clId="{BC1B69C1-C961-4F2D-8637-4B16C3868AEB}" dt="2019-05-14T23:14:22.437" v="2456" actId="1076"/>
          <ac:picMkLst>
            <pc:docMk/>
            <pc:sldMk cId="13885877" sldId="287"/>
            <ac:picMk id="5" creationId="{7B4658AD-9B01-47D1-940D-59CAC653634D}"/>
          </ac:picMkLst>
        </pc:picChg>
        <pc:picChg chg="add mod">
          <ac:chgData name="Peter Yates" userId="4d46cf7e-febe-48d0-bf3e-b79dd449e030" providerId="ADAL" clId="{BC1B69C1-C961-4F2D-8637-4B16C3868AEB}" dt="2019-05-14T23:10:10.746" v="2455" actId="1076"/>
          <ac:picMkLst>
            <pc:docMk/>
            <pc:sldMk cId="13885877" sldId="287"/>
            <ac:picMk id="6" creationId="{860C84AB-38A3-482E-BE0D-4BF93B909EE2}"/>
          </ac:picMkLst>
        </pc:picChg>
        <pc:picChg chg="add mod">
          <ac:chgData name="Peter Yates" userId="4d46cf7e-febe-48d0-bf3e-b79dd449e030" providerId="ADAL" clId="{BC1B69C1-C961-4F2D-8637-4B16C3868AEB}" dt="2019-05-14T23:14:35.867" v="2460" actId="1076"/>
          <ac:picMkLst>
            <pc:docMk/>
            <pc:sldMk cId="13885877" sldId="287"/>
            <ac:picMk id="7" creationId="{93D6C61A-53B1-4F9D-8832-FE8ECBADF94D}"/>
          </ac:picMkLst>
        </pc:picChg>
      </pc:sldChg>
      <pc:sldChg chg="addSp delSp modSp add">
        <pc:chgData name="Peter Yates" userId="4d46cf7e-febe-48d0-bf3e-b79dd449e030" providerId="ADAL" clId="{BC1B69C1-C961-4F2D-8637-4B16C3868AEB}" dt="2019-05-14T23:32:28.085" v="2607" actId="1076"/>
        <pc:sldMkLst>
          <pc:docMk/>
          <pc:sldMk cId="1393388936" sldId="288"/>
        </pc:sldMkLst>
        <pc:spChg chg="del">
          <ac:chgData name="Peter Yates" userId="4d46cf7e-febe-48d0-bf3e-b79dd449e030" providerId="ADAL" clId="{BC1B69C1-C961-4F2D-8637-4B16C3868AEB}" dt="2019-05-14T23:23:27.631" v="2474" actId="478"/>
          <ac:spMkLst>
            <pc:docMk/>
            <pc:sldMk cId="1393388936" sldId="288"/>
            <ac:spMk id="2" creationId="{7B29DCD4-40C7-485E-99A4-D97A9A3A6720}"/>
          </ac:spMkLst>
        </pc:spChg>
        <pc:spChg chg="del">
          <ac:chgData name="Peter Yates" userId="4d46cf7e-febe-48d0-bf3e-b79dd449e030" providerId="ADAL" clId="{BC1B69C1-C961-4F2D-8637-4B16C3868AEB}" dt="2019-05-14T23:23:30.202" v="2475" actId="478"/>
          <ac:spMkLst>
            <pc:docMk/>
            <pc:sldMk cId="1393388936" sldId="288"/>
            <ac:spMk id="3" creationId="{DC10665F-EC85-46A0-B056-DA63771BE144}"/>
          </ac:spMkLst>
        </pc:spChg>
        <pc:spChg chg="add mod">
          <ac:chgData name="Peter Yates" userId="4d46cf7e-febe-48d0-bf3e-b79dd449e030" providerId="ADAL" clId="{BC1B69C1-C961-4F2D-8637-4B16C3868AEB}" dt="2019-05-14T23:32:28.085" v="2607" actId="1076"/>
          <ac:spMkLst>
            <pc:docMk/>
            <pc:sldMk cId="1393388936" sldId="288"/>
            <ac:spMk id="7" creationId="{01A68553-72C9-4C1E-A1D0-0F0EE3B5BD5F}"/>
          </ac:spMkLst>
        </pc:spChg>
        <pc:spChg chg="add mod">
          <ac:chgData name="Peter Yates" userId="4d46cf7e-febe-48d0-bf3e-b79dd449e030" providerId="ADAL" clId="{BC1B69C1-C961-4F2D-8637-4B16C3868AEB}" dt="2019-05-14T23:27:19.085" v="2596" actId="20577"/>
          <ac:spMkLst>
            <pc:docMk/>
            <pc:sldMk cId="1393388936" sldId="288"/>
            <ac:spMk id="8" creationId="{65979F11-1B96-46AC-8B6E-3D66D62A3A81}"/>
          </ac:spMkLst>
        </pc:spChg>
        <pc:picChg chg="add del mod">
          <ac:chgData name="Peter Yates" userId="4d46cf7e-febe-48d0-bf3e-b79dd449e030" providerId="ADAL" clId="{BC1B69C1-C961-4F2D-8637-4B16C3868AEB}" dt="2019-05-14T23:23:44.474" v="2481" actId="478"/>
          <ac:picMkLst>
            <pc:docMk/>
            <pc:sldMk cId="1393388936" sldId="288"/>
            <ac:picMk id="4" creationId="{49F90864-3C4C-4FF0-A14F-F1F17299D703}"/>
          </ac:picMkLst>
        </pc:picChg>
        <pc:picChg chg="add del mod">
          <ac:chgData name="Peter Yates" userId="4d46cf7e-febe-48d0-bf3e-b79dd449e030" providerId="ADAL" clId="{BC1B69C1-C961-4F2D-8637-4B16C3868AEB}" dt="2019-05-14T23:30:38.793" v="2597" actId="478"/>
          <ac:picMkLst>
            <pc:docMk/>
            <pc:sldMk cId="1393388936" sldId="288"/>
            <ac:picMk id="5" creationId="{11F50319-52FC-43A9-8EC9-CE590919B7DD}"/>
          </ac:picMkLst>
        </pc:picChg>
        <pc:picChg chg="add mod">
          <ac:chgData name="Peter Yates" userId="4d46cf7e-febe-48d0-bf3e-b79dd449e030" providerId="ADAL" clId="{BC1B69C1-C961-4F2D-8637-4B16C3868AEB}" dt="2019-05-14T23:26:27.122" v="2489" actId="1076"/>
          <ac:picMkLst>
            <pc:docMk/>
            <pc:sldMk cId="1393388936" sldId="288"/>
            <ac:picMk id="6" creationId="{6AC2BC85-4009-42C5-972E-A6B65419996A}"/>
          </ac:picMkLst>
        </pc:picChg>
        <pc:picChg chg="add del mod">
          <ac:chgData name="Peter Yates" userId="4d46cf7e-febe-48d0-bf3e-b79dd449e030" providerId="ADAL" clId="{BC1B69C1-C961-4F2D-8637-4B16C3868AEB}" dt="2019-05-14T23:31:54.583" v="2600" actId="478"/>
          <ac:picMkLst>
            <pc:docMk/>
            <pc:sldMk cId="1393388936" sldId="288"/>
            <ac:picMk id="9" creationId="{1F2219CC-D3D3-4294-BA74-C5AD027F6DB1}"/>
          </ac:picMkLst>
        </pc:picChg>
        <pc:picChg chg="add mod">
          <ac:chgData name="Peter Yates" userId="4d46cf7e-febe-48d0-bf3e-b79dd449e030" providerId="ADAL" clId="{BC1B69C1-C961-4F2D-8637-4B16C3868AEB}" dt="2019-05-14T23:32:18.009" v="2606" actId="14100"/>
          <ac:picMkLst>
            <pc:docMk/>
            <pc:sldMk cId="1393388936" sldId="288"/>
            <ac:picMk id="10" creationId="{99E894BC-B0BA-47A2-92A0-C80AEE949732}"/>
          </ac:picMkLst>
        </pc:picChg>
      </pc:sldChg>
      <pc:sldChg chg="addSp delSp modSp add">
        <pc:chgData name="Peter Yates" userId="4d46cf7e-febe-48d0-bf3e-b79dd449e030" providerId="ADAL" clId="{BC1B69C1-C961-4F2D-8637-4B16C3868AEB}" dt="2019-05-15T00:03:39.261" v="3116" actId="1076"/>
        <pc:sldMkLst>
          <pc:docMk/>
          <pc:sldMk cId="2857999694" sldId="289"/>
        </pc:sldMkLst>
        <pc:spChg chg="mod">
          <ac:chgData name="Peter Yates" userId="4d46cf7e-febe-48d0-bf3e-b79dd449e030" providerId="ADAL" clId="{BC1B69C1-C961-4F2D-8637-4B16C3868AEB}" dt="2019-05-15T00:01:35.468" v="3102" actId="1076"/>
          <ac:spMkLst>
            <pc:docMk/>
            <pc:sldMk cId="2857999694" sldId="289"/>
            <ac:spMk id="2" creationId="{7F8C1A62-1B36-4654-B391-A09D897B40AC}"/>
          </ac:spMkLst>
        </pc:spChg>
        <pc:spChg chg="del">
          <ac:chgData name="Peter Yates" userId="4d46cf7e-febe-48d0-bf3e-b79dd449e030" providerId="ADAL" clId="{BC1B69C1-C961-4F2D-8637-4B16C3868AEB}" dt="2019-05-14T23:58:52.121" v="3089" actId="478"/>
          <ac:spMkLst>
            <pc:docMk/>
            <pc:sldMk cId="2857999694" sldId="289"/>
            <ac:spMk id="3" creationId="{CFFD443E-7209-4041-90ED-524DDFEA9E91}"/>
          </ac:spMkLst>
        </pc:spChg>
        <pc:picChg chg="add mod">
          <ac:chgData name="Peter Yates" userId="4d46cf7e-febe-48d0-bf3e-b79dd449e030" providerId="ADAL" clId="{BC1B69C1-C961-4F2D-8637-4B16C3868AEB}" dt="2019-05-15T00:01:37.755" v="3103" actId="1076"/>
          <ac:picMkLst>
            <pc:docMk/>
            <pc:sldMk cId="2857999694" sldId="289"/>
            <ac:picMk id="4" creationId="{8811C4A4-91BE-4425-84B9-C4357FD56EF5}"/>
          </ac:picMkLst>
        </pc:picChg>
        <pc:picChg chg="add mod">
          <ac:chgData name="Peter Yates" userId="4d46cf7e-febe-48d0-bf3e-b79dd449e030" providerId="ADAL" clId="{BC1B69C1-C961-4F2D-8637-4B16C3868AEB}" dt="2019-05-15T00:01:32.317" v="3101" actId="1076"/>
          <ac:picMkLst>
            <pc:docMk/>
            <pc:sldMk cId="2857999694" sldId="289"/>
            <ac:picMk id="5" creationId="{6ED7570F-7D72-45F9-8161-8F4B1073B948}"/>
          </ac:picMkLst>
        </pc:picChg>
        <pc:picChg chg="add mod">
          <ac:chgData name="Peter Yates" userId="4d46cf7e-febe-48d0-bf3e-b79dd449e030" providerId="ADAL" clId="{BC1B69C1-C961-4F2D-8637-4B16C3868AEB}" dt="2019-05-15T00:01:40.846" v="3104" actId="1076"/>
          <ac:picMkLst>
            <pc:docMk/>
            <pc:sldMk cId="2857999694" sldId="289"/>
            <ac:picMk id="6" creationId="{B680BB0A-3B5E-4445-9B9F-F0CD5357CAC3}"/>
          </ac:picMkLst>
        </pc:picChg>
        <pc:picChg chg="add mod">
          <ac:chgData name="Peter Yates" userId="4d46cf7e-febe-48d0-bf3e-b79dd449e030" providerId="ADAL" clId="{BC1B69C1-C961-4F2D-8637-4B16C3868AEB}" dt="2019-05-15T00:02:26.046" v="3108" actId="1076"/>
          <ac:picMkLst>
            <pc:docMk/>
            <pc:sldMk cId="2857999694" sldId="289"/>
            <ac:picMk id="7" creationId="{36AEDFC0-5F85-45C3-B695-3F08CBAA8BD6}"/>
          </ac:picMkLst>
        </pc:picChg>
        <pc:picChg chg="add mod">
          <ac:chgData name="Peter Yates" userId="4d46cf7e-febe-48d0-bf3e-b79dd449e030" providerId="ADAL" clId="{BC1B69C1-C961-4F2D-8637-4B16C3868AEB}" dt="2019-05-15T00:03:10.769" v="3113" actId="1076"/>
          <ac:picMkLst>
            <pc:docMk/>
            <pc:sldMk cId="2857999694" sldId="289"/>
            <ac:picMk id="8" creationId="{71561135-F4BA-47E3-9C45-C0BAB1335923}"/>
          </ac:picMkLst>
        </pc:picChg>
        <pc:picChg chg="add mod">
          <ac:chgData name="Peter Yates" userId="4d46cf7e-febe-48d0-bf3e-b79dd449e030" providerId="ADAL" clId="{BC1B69C1-C961-4F2D-8637-4B16C3868AEB}" dt="2019-05-15T00:03:39.261" v="3116" actId="1076"/>
          <ac:picMkLst>
            <pc:docMk/>
            <pc:sldMk cId="2857999694" sldId="289"/>
            <ac:picMk id="9" creationId="{222E2FB8-5322-4E07-B258-5C0DC5B89109}"/>
          </ac:picMkLst>
        </pc:picChg>
      </pc:sldChg>
      <pc:sldChg chg="modSp add del">
        <pc:chgData name="Peter Yates" userId="4d46cf7e-febe-48d0-bf3e-b79dd449e030" providerId="ADAL" clId="{BC1B69C1-C961-4F2D-8637-4B16C3868AEB}" dt="2019-05-15T00:08:33.860" v="3199" actId="2696"/>
        <pc:sldMkLst>
          <pc:docMk/>
          <pc:sldMk cId="1156934286" sldId="290"/>
        </pc:sldMkLst>
        <pc:spChg chg="mod">
          <ac:chgData name="Peter Yates" userId="4d46cf7e-febe-48d0-bf3e-b79dd449e030" providerId="ADAL" clId="{BC1B69C1-C961-4F2D-8637-4B16C3868AEB}" dt="2019-05-15T00:04:21.652" v="3137" actId="20577"/>
          <ac:spMkLst>
            <pc:docMk/>
            <pc:sldMk cId="1156934286" sldId="290"/>
            <ac:spMk id="2" creationId="{2C6597EE-BA02-4D65-93F4-8BCB70F90D53}"/>
          </ac:spMkLst>
        </pc:spChg>
      </pc:sldChg>
      <pc:sldChg chg="modSp add del">
        <pc:chgData name="Peter Yates" userId="4d46cf7e-febe-48d0-bf3e-b79dd449e030" providerId="ADAL" clId="{BC1B69C1-C961-4F2D-8637-4B16C3868AEB}" dt="2019-05-15T00:08:35.930" v="3200" actId="2696"/>
        <pc:sldMkLst>
          <pc:docMk/>
          <pc:sldMk cId="2243778159" sldId="291"/>
        </pc:sldMkLst>
        <pc:spChg chg="mod">
          <ac:chgData name="Peter Yates" userId="4d46cf7e-febe-48d0-bf3e-b79dd449e030" providerId="ADAL" clId="{BC1B69C1-C961-4F2D-8637-4B16C3868AEB}" dt="2019-05-15T00:04:33.027" v="3184" actId="20577"/>
          <ac:spMkLst>
            <pc:docMk/>
            <pc:sldMk cId="2243778159" sldId="291"/>
            <ac:spMk id="2" creationId="{EC9D151B-E40E-4AC6-82EF-C30F4C6298B1}"/>
          </ac:spMkLst>
        </pc:spChg>
      </pc:sldChg>
      <pc:sldChg chg="modSp add del">
        <pc:chgData name="Peter Yates" userId="4d46cf7e-febe-48d0-bf3e-b79dd449e030" providerId="ADAL" clId="{BC1B69C1-C961-4F2D-8637-4B16C3868AEB}" dt="2019-05-15T00:08:37.066" v="3201" actId="2696"/>
        <pc:sldMkLst>
          <pc:docMk/>
          <pc:sldMk cId="1706995247" sldId="292"/>
        </pc:sldMkLst>
        <pc:spChg chg="mod">
          <ac:chgData name="Peter Yates" userId="4d46cf7e-febe-48d0-bf3e-b79dd449e030" providerId="ADAL" clId="{BC1B69C1-C961-4F2D-8637-4B16C3868AEB}" dt="2019-05-15T00:04:38.229" v="3198" actId="20577"/>
          <ac:spMkLst>
            <pc:docMk/>
            <pc:sldMk cId="1706995247" sldId="292"/>
            <ac:spMk id="2" creationId="{A6878D69-604F-4012-A462-79E0204985D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8A5E-18CD-4B7A-BF1C-69822FFF54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CE6BF29-95E8-4D4C-8FDA-9032C30552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A5F8107-86B7-4C1E-ADCB-FF299B85F241}"/>
              </a:ext>
            </a:extLst>
          </p:cNvPr>
          <p:cNvSpPr>
            <a:spLocks noGrp="1"/>
          </p:cNvSpPr>
          <p:nvPr>
            <p:ph type="dt" sz="half" idx="10"/>
          </p:nvPr>
        </p:nvSpPr>
        <p:spPr/>
        <p:txBody>
          <a:bodyPr/>
          <a:lstStyle/>
          <a:p>
            <a:fld id="{851DD66A-C287-4581-ABE3-D09E0DC7A6EF}" type="datetimeFigureOut">
              <a:rPr lang="en-AU" smtClean="0"/>
              <a:t>15/05/2019</a:t>
            </a:fld>
            <a:endParaRPr lang="en-AU"/>
          </a:p>
        </p:txBody>
      </p:sp>
      <p:sp>
        <p:nvSpPr>
          <p:cNvPr id="5" name="Footer Placeholder 4">
            <a:extLst>
              <a:ext uri="{FF2B5EF4-FFF2-40B4-BE49-F238E27FC236}">
                <a16:creationId xmlns:a16="http://schemas.microsoft.com/office/drawing/2014/main" id="{54F86A18-2488-4363-8202-EC9F013B3C1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844DBFA-339C-435F-88FE-C9C66424E86A}"/>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318505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3AAC-B35D-4F6D-A574-328EB074B11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E0038D1-B799-4016-819A-E031783B0D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97A2447-CF73-4392-8B92-E5202EBB9DB0}"/>
              </a:ext>
            </a:extLst>
          </p:cNvPr>
          <p:cNvSpPr>
            <a:spLocks noGrp="1"/>
          </p:cNvSpPr>
          <p:nvPr>
            <p:ph type="dt" sz="half" idx="10"/>
          </p:nvPr>
        </p:nvSpPr>
        <p:spPr/>
        <p:txBody>
          <a:bodyPr/>
          <a:lstStyle/>
          <a:p>
            <a:fld id="{851DD66A-C287-4581-ABE3-D09E0DC7A6EF}" type="datetimeFigureOut">
              <a:rPr lang="en-AU" smtClean="0"/>
              <a:t>15/05/2019</a:t>
            </a:fld>
            <a:endParaRPr lang="en-AU"/>
          </a:p>
        </p:txBody>
      </p:sp>
      <p:sp>
        <p:nvSpPr>
          <p:cNvPr id="5" name="Footer Placeholder 4">
            <a:extLst>
              <a:ext uri="{FF2B5EF4-FFF2-40B4-BE49-F238E27FC236}">
                <a16:creationId xmlns:a16="http://schemas.microsoft.com/office/drawing/2014/main" id="{DAD9D6AB-92D5-47D1-BC35-B1DDFC1B341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9426E07-DD26-42A1-A44C-CF55B9AC8B0D}"/>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648400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F07037-50F7-4E22-AF1D-07605A3F7C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2F5A09C-2425-477F-90DF-E81FBE2081A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D905D4D-2CA1-4A3D-BA53-1F65D8ADDBFA}"/>
              </a:ext>
            </a:extLst>
          </p:cNvPr>
          <p:cNvSpPr>
            <a:spLocks noGrp="1"/>
          </p:cNvSpPr>
          <p:nvPr>
            <p:ph type="dt" sz="half" idx="10"/>
          </p:nvPr>
        </p:nvSpPr>
        <p:spPr/>
        <p:txBody>
          <a:bodyPr/>
          <a:lstStyle/>
          <a:p>
            <a:fld id="{851DD66A-C287-4581-ABE3-D09E0DC7A6EF}" type="datetimeFigureOut">
              <a:rPr lang="en-AU" smtClean="0"/>
              <a:t>15/05/2019</a:t>
            </a:fld>
            <a:endParaRPr lang="en-AU"/>
          </a:p>
        </p:txBody>
      </p:sp>
      <p:sp>
        <p:nvSpPr>
          <p:cNvPr id="5" name="Footer Placeholder 4">
            <a:extLst>
              <a:ext uri="{FF2B5EF4-FFF2-40B4-BE49-F238E27FC236}">
                <a16:creationId xmlns:a16="http://schemas.microsoft.com/office/drawing/2014/main" id="{85DA7DD2-3DA9-412D-B690-9789F4BAB36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7159F95-4D84-4527-A680-45ABE0642E67}"/>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82991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1F2E-40B5-44A7-86D9-DF6CD71E633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329C237-9964-4072-AEDA-A37AB68AD1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964F960-5828-47DF-B301-EDDA49A82FF9}"/>
              </a:ext>
            </a:extLst>
          </p:cNvPr>
          <p:cNvSpPr>
            <a:spLocks noGrp="1"/>
          </p:cNvSpPr>
          <p:nvPr>
            <p:ph type="dt" sz="half" idx="10"/>
          </p:nvPr>
        </p:nvSpPr>
        <p:spPr/>
        <p:txBody>
          <a:bodyPr/>
          <a:lstStyle/>
          <a:p>
            <a:fld id="{851DD66A-C287-4581-ABE3-D09E0DC7A6EF}" type="datetimeFigureOut">
              <a:rPr lang="en-AU" smtClean="0"/>
              <a:t>15/05/2019</a:t>
            </a:fld>
            <a:endParaRPr lang="en-AU"/>
          </a:p>
        </p:txBody>
      </p:sp>
      <p:sp>
        <p:nvSpPr>
          <p:cNvPr id="5" name="Footer Placeholder 4">
            <a:extLst>
              <a:ext uri="{FF2B5EF4-FFF2-40B4-BE49-F238E27FC236}">
                <a16:creationId xmlns:a16="http://schemas.microsoft.com/office/drawing/2014/main" id="{2A83F64E-36ED-4AC9-B49E-9023DBC152C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1CAA111-0F0B-4DF9-B80F-5FD9E26DCCE8}"/>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134522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96E9-6C0A-4299-92B6-D4D2948D70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8AF3944-B890-45E8-B90B-82C111F64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31DECF-89F9-4A8E-9198-15F1EF2A827F}"/>
              </a:ext>
            </a:extLst>
          </p:cNvPr>
          <p:cNvSpPr>
            <a:spLocks noGrp="1"/>
          </p:cNvSpPr>
          <p:nvPr>
            <p:ph type="dt" sz="half" idx="10"/>
          </p:nvPr>
        </p:nvSpPr>
        <p:spPr/>
        <p:txBody>
          <a:bodyPr/>
          <a:lstStyle/>
          <a:p>
            <a:fld id="{851DD66A-C287-4581-ABE3-D09E0DC7A6EF}" type="datetimeFigureOut">
              <a:rPr lang="en-AU" smtClean="0"/>
              <a:t>15/05/2019</a:t>
            </a:fld>
            <a:endParaRPr lang="en-AU"/>
          </a:p>
        </p:txBody>
      </p:sp>
      <p:sp>
        <p:nvSpPr>
          <p:cNvPr id="5" name="Footer Placeholder 4">
            <a:extLst>
              <a:ext uri="{FF2B5EF4-FFF2-40B4-BE49-F238E27FC236}">
                <a16:creationId xmlns:a16="http://schemas.microsoft.com/office/drawing/2014/main" id="{D1C6A14A-BEEB-4CA2-8BF3-A8047F5B07B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AA3AF44-19B5-4E97-8B26-8183F097ACA1}"/>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3143327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4303-1FC6-4B12-9250-36335111B18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5053796-C7E1-4FFE-A46F-5687ED9073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07133F8-B124-4419-8003-A60487B631B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D346049-0501-4341-857A-F8AACD42C576}"/>
              </a:ext>
            </a:extLst>
          </p:cNvPr>
          <p:cNvSpPr>
            <a:spLocks noGrp="1"/>
          </p:cNvSpPr>
          <p:nvPr>
            <p:ph type="dt" sz="half" idx="10"/>
          </p:nvPr>
        </p:nvSpPr>
        <p:spPr/>
        <p:txBody>
          <a:bodyPr/>
          <a:lstStyle/>
          <a:p>
            <a:fld id="{851DD66A-C287-4581-ABE3-D09E0DC7A6EF}" type="datetimeFigureOut">
              <a:rPr lang="en-AU" smtClean="0"/>
              <a:t>15/05/2019</a:t>
            </a:fld>
            <a:endParaRPr lang="en-AU"/>
          </a:p>
        </p:txBody>
      </p:sp>
      <p:sp>
        <p:nvSpPr>
          <p:cNvPr id="6" name="Footer Placeholder 5">
            <a:extLst>
              <a:ext uri="{FF2B5EF4-FFF2-40B4-BE49-F238E27FC236}">
                <a16:creationId xmlns:a16="http://schemas.microsoft.com/office/drawing/2014/main" id="{8B4B1BEE-55FE-4926-B1AF-5EBDF963573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3489DEA-2F50-4A29-8FB4-F96301BB6933}"/>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404198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52B3-72B4-4F11-914B-EEA88292F68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6A8EDA7-ECB1-4CFF-BD29-96DFABCEE8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746D09-BE43-4C4E-89BF-6C51AD03DE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EBC16887-D1CA-41D0-9A01-8D05301155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B53EDD-C975-4937-9532-4D3CBBFD13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6C6BAD7-FF80-415A-B0ED-E39B3F7AFCB2}"/>
              </a:ext>
            </a:extLst>
          </p:cNvPr>
          <p:cNvSpPr>
            <a:spLocks noGrp="1"/>
          </p:cNvSpPr>
          <p:nvPr>
            <p:ph type="dt" sz="half" idx="10"/>
          </p:nvPr>
        </p:nvSpPr>
        <p:spPr/>
        <p:txBody>
          <a:bodyPr/>
          <a:lstStyle/>
          <a:p>
            <a:fld id="{851DD66A-C287-4581-ABE3-D09E0DC7A6EF}" type="datetimeFigureOut">
              <a:rPr lang="en-AU" smtClean="0"/>
              <a:t>15/05/2019</a:t>
            </a:fld>
            <a:endParaRPr lang="en-AU"/>
          </a:p>
        </p:txBody>
      </p:sp>
      <p:sp>
        <p:nvSpPr>
          <p:cNvPr id="8" name="Footer Placeholder 7">
            <a:extLst>
              <a:ext uri="{FF2B5EF4-FFF2-40B4-BE49-F238E27FC236}">
                <a16:creationId xmlns:a16="http://schemas.microsoft.com/office/drawing/2014/main" id="{EE1CCCD0-3EA8-44C9-A875-55F5E51F76F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692A5B9-6B17-48C2-844D-6F2E62884F28}"/>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48240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553B1-742A-49E2-8E69-EE3F661B6F6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05EEBA3-4591-4156-A19E-F3E32327E3B4}"/>
              </a:ext>
            </a:extLst>
          </p:cNvPr>
          <p:cNvSpPr>
            <a:spLocks noGrp="1"/>
          </p:cNvSpPr>
          <p:nvPr>
            <p:ph type="dt" sz="half" idx="10"/>
          </p:nvPr>
        </p:nvSpPr>
        <p:spPr/>
        <p:txBody>
          <a:bodyPr/>
          <a:lstStyle/>
          <a:p>
            <a:fld id="{851DD66A-C287-4581-ABE3-D09E0DC7A6EF}" type="datetimeFigureOut">
              <a:rPr lang="en-AU" smtClean="0"/>
              <a:t>15/05/2019</a:t>
            </a:fld>
            <a:endParaRPr lang="en-AU"/>
          </a:p>
        </p:txBody>
      </p:sp>
      <p:sp>
        <p:nvSpPr>
          <p:cNvPr id="4" name="Footer Placeholder 3">
            <a:extLst>
              <a:ext uri="{FF2B5EF4-FFF2-40B4-BE49-F238E27FC236}">
                <a16:creationId xmlns:a16="http://schemas.microsoft.com/office/drawing/2014/main" id="{117F7E76-1C35-449A-931E-117DF5B6102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9C23C7F-A7A1-4C50-8CD4-23EEA4E13109}"/>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161258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96D04B-A9E9-46A4-AE09-3C25331E51B7}"/>
              </a:ext>
            </a:extLst>
          </p:cNvPr>
          <p:cNvSpPr>
            <a:spLocks noGrp="1"/>
          </p:cNvSpPr>
          <p:nvPr>
            <p:ph type="dt" sz="half" idx="10"/>
          </p:nvPr>
        </p:nvSpPr>
        <p:spPr/>
        <p:txBody>
          <a:bodyPr/>
          <a:lstStyle/>
          <a:p>
            <a:fld id="{851DD66A-C287-4581-ABE3-D09E0DC7A6EF}" type="datetimeFigureOut">
              <a:rPr lang="en-AU" smtClean="0"/>
              <a:t>15/05/2019</a:t>
            </a:fld>
            <a:endParaRPr lang="en-AU"/>
          </a:p>
        </p:txBody>
      </p:sp>
      <p:sp>
        <p:nvSpPr>
          <p:cNvPr id="3" name="Footer Placeholder 2">
            <a:extLst>
              <a:ext uri="{FF2B5EF4-FFF2-40B4-BE49-F238E27FC236}">
                <a16:creationId xmlns:a16="http://schemas.microsoft.com/office/drawing/2014/main" id="{2C96FFB3-590A-4951-BEFB-20F72DBDC39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A3EF4CD-F7C0-4F38-A52A-7F84E9F4252D}"/>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1008968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9EC1A-60B6-4D9E-A554-E0A37BA0E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6439058-BA4C-4CF5-9E5A-EDD31C1BFA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EEF53EA-BD44-441A-9E11-369EA4F79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F30871-AAB0-41C7-8404-A7DABB8A0B08}"/>
              </a:ext>
            </a:extLst>
          </p:cNvPr>
          <p:cNvSpPr>
            <a:spLocks noGrp="1"/>
          </p:cNvSpPr>
          <p:nvPr>
            <p:ph type="dt" sz="half" idx="10"/>
          </p:nvPr>
        </p:nvSpPr>
        <p:spPr/>
        <p:txBody>
          <a:bodyPr/>
          <a:lstStyle/>
          <a:p>
            <a:fld id="{851DD66A-C287-4581-ABE3-D09E0DC7A6EF}" type="datetimeFigureOut">
              <a:rPr lang="en-AU" smtClean="0"/>
              <a:t>15/05/2019</a:t>
            </a:fld>
            <a:endParaRPr lang="en-AU"/>
          </a:p>
        </p:txBody>
      </p:sp>
      <p:sp>
        <p:nvSpPr>
          <p:cNvPr id="6" name="Footer Placeholder 5">
            <a:extLst>
              <a:ext uri="{FF2B5EF4-FFF2-40B4-BE49-F238E27FC236}">
                <a16:creationId xmlns:a16="http://schemas.microsoft.com/office/drawing/2014/main" id="{489F8818-35A6-4B83-8558-80E893D138A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CEB1254-B4F4-47B3-8203-81FA5D482DB3}"/>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1323573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C30B-ED36-472B-8DF3-E33132C09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1C7481F-7FC6-4881-B3C3-671162C544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32D7DDD-9F7D-476C-B2D4-1EF32BC26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015644-7029-42AA-B95C-D225889804D6}"/>
              </a:ext>
            </a:extLst>
          </p:cNvPr>
          <p:cNvSpPr>
            <a:spLocks noGrp="1"/>
          </p:cNvSpPr>
          <p:nvPr>
            <p:ph type="dt" sz="half" idx="10"/>
          </p:nvPr>
        </p:nvSpPr>
        <p:spPr/>
        <p:txBody>
          <a:bodyPr/>
          <a:lstStyle/>
          <a:p>
            <a:fld id="{851DD66A-C287-4581-ABE3-D09E0DC7A6EF}" type="datetimeFigureOut">
              <a:rPr lang="en-AU" smtClean="0"/>
              <a:t>15/05/2019</a:t>
            </a:fld>
            <a:endParaRPr lang="en-AU"/>
          </a:p>
        </p:txBody>
      </p:sp>
      <p:sp>
        <p:nvSpPr>
          <p:cNvPr id="6" name="Footer Placeholder 5">
            <a:extLst>
              <a:ext uri="{FF2B5EF4-FFF2-40B4-BE49-F238E27FC236}">
                <a16:creationId xmlns:a16="http://schemas.microsoft.com/office/drawing/2014/main" id="{551C4349-18C4-4039-8C69-6575E4C600E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46E0CEB-908D-4606-8EC6-39FA832FC34E}"/>
              </a:ext>
            </a:extLst>
          </p:cNvPr>
          <p:cNvSpPr>
            <a:spLocks noGrp="1"/>
          </p:cNvSpPr>
          <p:nvPr>
            <p:ph type="sldNum" sz="quarter" idx="12"/>
          </p:nvPr>
        </p:nvSpPr>
        <p:spPr/>
        <p:txBody>
          <a:bodyPr/>
          <a:lstStyle/>
          <a:p>
            <a:fld id="{A3A8A542-38B6-4322-B543-7EC23E8302C0}" type="slidenum">
              <a:rPr lang="en-AU" smtClean="0"/>
              <a:t>‹#›</a:t>
            </a:fld>
            <a:endParaRPr lang="en-AU"/>
          </a:p>
        </p:txBody>
      </p:sp>
    </p:spTree>
    <p:extLst>
      <p:ext uri="{BB962C8B-B14F-4D97-AF65-F5344CB8AC3E}">
        <p14:creationId xmlns:p14="http://schemas.microsoft.com/office/powerpoint/2010/main" val="2501432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6757D4-15E2-4541-B017-0779774D4B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543270E-9D1C-4835-9D5C-CF311B02F6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39BCDEE-5CCC-4109-AB60-23D8427A6B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DD66A-C287-4581-ABE3-D09E0DC7A6EF}" type="datetimeFigureOut">
              <a:rPr lang="en-AU" smtClean="0"/>
              <a:t>15/05/2019</a:t>
            </a:fld>
            <a:endParaRPr lang="en-AU"/>
          </a:p>
        </p:txBody>
      </p:sp>
      <p:sp>
        <p:nvSpPr>
          <p:cNvPr id="5" name="Footer Placeholder 4">
            <a:extLst>
              <a:ext uri="{FF2B5EF4-FFF2-40B4-BE49-F238E27FC236}">
                <a16:creationId xmlns:a16="http://schemas.microsoft.com/office/drawing/2014/main" id="{55EA487A-65BE-4671-89EE-1F2FCECC2D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9AE9CA2-EB00-4414-A8A5-6381C5629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8A542-38B6-4322-B543-7EC23E8302C0}" type="slidenum">
              <a:rPr lang="en-AU" smtClean="0"/>
              <a:t>‹#›</a:t>
            </a:fld>
            <a:endParaRPr lang="en-AU"/>
          </a:p>
        </p:txBody>
      </p:sp>
    </p:spTree>
    <p:extLst>
      <p:ext uri="{BB962C8B-B14F-4D97-AF65-F5344CB8AC3E}">
        <p14:creationId xmlns:p14="http://schemas.microsoft.com/office/powerpoint/2010/main" val="2998520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3122B-7B5E-440A-AEF8-FE511AD1B37B}"/>
              </a:ext>
            </a:extLst>
          </p:cNvPr>
          <p:cNvSpPr>
            <a:spLocks noGrp="1"/>
          </p:cNvSpPr>
          <p:nvPr>
            <p:ph type="ctrTitle"/>
          </p:nvPr>
        </p:nvSpPr>
        <p:spPr/>
        <p:txBody>
          <a:bodyPr/>
          <a:lstStyle/>
          <a:p>
            <a:endParaRPr lang="en-AU"/>
          </a:p>
        </p:txBody>
      </p:sp>
      <p:sp>
        <p:nvSpPr>
          <p:cNvPr id="3" name="Subtitle 2">
            <a:extLst>
              <a:ext uri="{FF2B5EF4-FFF2-40B4-BE49-F238E27FC236}">
                <a16:creationId xmlns:a16="http://schemas.microsoft.com/office/drawing/2014/main" id="{A8C20775-FE3B-4399-B588-30BF1FED8CE0}"/>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2945163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CB </a:t>
            </a:r>
          </a:p>
        </p:txBody>
      </p:sp>
      <p:pic>
        <p:nvPicPr>
          <p:cNvPr id="4" name="Picture 3">
            <a:extLst>
              <a:ext uri="{FF2B5EF4-FFF2-40B4-BE49-F238E27FC236}">
                <a16:creationId xmlns:a16="http://schemas.microsoft.com/office/drawing/2014/main" id="{66B1B324-F336-4159-913D-EDF279A51F27}"/>
              </a:ext>
            </a:extLst>
          </p:cNvPr>
          <p:cNvPicPr>
            <a:picLocks noChangeAspect="1"/>
          </p:cNvPicPr>
          <p:nvPr/>
        </p:nvPicPr>
        <p:blipFill>
          <a:blip r:embed="rId2"/>
          <a:stretch>
            <a:fillRect/>
          </a:stretch>
        </p:blipFill>
        <p:spPr>
          <a:xfrm>
            <a:off x="1458254" y="1188454"/>
            <a:ext cx="8445934" cy="5317118"/>
          </a:xfrm>
          <a:prstGeom prst="rect">
            <a:avLst/>
          </a:prstGeom>
        </p:spPr>
      </p:pic>
      <p:sp>
        <p:nvSpPr>
          <p:cNvPr id="5" name="Rectangle 4">
            <a:extLst>
              <a:ext uri="{FF2B5EF4-FFF2-40B4-BE49-F238E27FC236}">
                <a16:creationId xmlns:a16="http://schemas.microsoft.com/office/drawing/2014/main" id="{389B81C0-9AD3-4BB7-9F17-A94DAFF2CCC9}"/>
              </a:ext>
            </a:extLst>
          </p:cNvPr>
          <p:cNvSpPr/>
          <p:nvPr/>
        </p:nvSpPr>
        <p:spPr>
          <a:xfrm>
            <a:off x="7381188" y="1188455"/>
            <a:ext cx="2523000" cy="3685204"/>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0070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57DAAF-B69E-424B-BC63-CBAB5F89E58F}"/>
              </a:ext>
            </a:extLst>
          </p:cNvPr>
          <p:cNvPicPr>
            <a:picLocks noChangeAspect="1"/>
          </p:cNvPicPr>
          <p:nvPr/>
        </p:nvPicPr>
        <p:blipFill>
          <a:blip r:embed="rId2"/>
          <a:stretch>
            <a:fillRect/>
          </a:stretch>
        </p:blipFill>
        <p:spPr>
          <a:xfrm>
            <a:off x="1335803" y="1062534"/>
            <a:ext cx="8426883" cy="5524784"/>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EH </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66983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A17F6E-4ED4-4DCE-92C2-3BA83B10AC82}"/>
              </a:ext>
            </a:extLst>
          </p:cNvPr>
          <p:cNvPicPr>
            <a:picLocks noChangeAspect="1"/>
          </p:cNvPicPr>
          <p:nvPr/>
        </p:nvPicPr>
        <p:blipFill>
          <a:blip r:embed="rId2"/>
          <a:stretch>
            <a:fillRect/>
          </a:stretch>
        </p:blipFill>
        <p:spPr>
          <a:xfrm>
            <a:off x="1215146" y="1062534"/>
            <a:ext cx="8547539" cy="5537485"/>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NS </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6609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00751-BB41-4A5F-B23E-D2336255A5E5}"/>
              </a:ext>
            </a:extLst>
          </p:cNvPr>
          <p:cNvPicPr>
            <a:picLocks noChangeAspect="1"/>
          </p:cNvPicPr>
          <p:nvPr/>
        </p:nvPicPr>
        <p:blipFill>
          <a:blip r:embed="rId2"/>
          <a:stretch>
            <a:fillRect/>
          </a:stretch>
        </p:blipFill>
        <p:spPr>
          <a:xfrm>
            <a:off x="1272299" y="1004385"/>
            <a:ext cx="8490386" cy="5550185"/>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DH</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58421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20969-22A0-4A5E-BAE9-8DC10B94C688}"/>
              </a:ext>
            </a:extLst>
          </p:cNvPr>
          <p:cNvPicPr>
            <a:picLocks noChangeAspect="1"/>
          </p:cNvPicPr>
          <p:nvPr/>
        </p:nvPicPr>
        <p:blipFill>
          <a:blip r:embed="rId2"/>
          <a:stretch>
            <a:fillRect/>
          </a:stretch>
        </p:blipFill>
        <p:spPr>
          <a:xfrm>
            <a:off x="1265948" y="1163872"/>
            <a:ext cx="8496737" cy="5480332"/>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all sites</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1242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B07-23B9-4046-89CB-2607A6618E11}"/>
              </a:ext>
            </a:extLst>
          </p:cNvPr>
          <p:cNvSpPr>
            <a:spLocks noGrp="1"/>
          </p:cNvSpPr>
          <p:nvPr>
            <p:ph type="title"/>
          </p:nvPr>
        </p:nvSpPr>
        <p:spPr/>
        <p:txBody>
          <a:bodyPr/>
          <a:lstStyle/>
          <a:p>
            <a:r>
              <a:rPr lang="en-AU" dirty="0"/>
              <a:t>Categorical x versus y</a:t>
            </a:r>
          </a:p>
        </p:txBody>
      </p:sp>
      <p:pic>
        <p:nvPicPr>
          <p:cNvPr id="4" name="Content Placeholder 3">
            <a:extLst>
              <a:ext uri="{FF2B5EF4-FFF2-40B4-BE49-F238E27FC236}">
                <a16:creationId xmlns:a16="http://schemas.microsoft.com/office/drawing/2014/main" id="{8E2A91B9-BED6-4FC0-8099-0EE2104E62BF}"/>
              </a:ext>
            </a:extLst>
          </p:cNvPr>
          <p:cNvPicPr>
            <a:picLocks noGrp="1" noChangeAspect="1"/>
          </p:cNvPicPr>
          <p:nvPr>
            <p:ph idx="1"/>
          </p:nvPr>
        </p:nvPicPr>
        <p:blipFill>
          <a:blip r:embed="rId2"/>
          <a:stretch>
            <a:fillRect/>
          </a:stretch>
        </p:blipFill>
        <p:spPr>
          <a:xfrm>
            <a:off x="1922280" y="1985912"/>
            <a:ext cx="3598302" cy="3256336"/>
          </a:xfrm>
          <a:prstGeom prst="rect">
            <a:avLst/>
          </a:prstGeom>
        </p:spPr>
      </p:pic>
      <p:pic>
        <p:nvPicPr>
          <p:cNvPr id="6" name="Picture 5">
            <a:extLst>
              <a:ext uri="{FF2B5EF4-FFF2-40B4-BE49-F238E27FC236}">
                <a16:creationId xmlns:a16="http://schemas.microsoft.com/office/drawing/2014/main" id="{5BE47E5A-A823-44F1-B206-2797744246B0}"/>
              </a:ext>
            </a:extLst>
          </p:cNvPr>
          <p:cNvPicPr>
            <a:picLocks noChangeAspect="1"/>
          </p:cNvPicPr>
          <p:nvPr/>
        </p:nvPicPr>
        <p:blipFill>
          <a:blip r:embed="rId3"/>
          <a:stretch>
            <a:fillRect/>
          </a:stretch>
        </p:blipFill>
        <p:spPr>
          <a:xfrm>
            <a:off x="5805448" y="1931779"/>
            <a:ext cx="3556061" cy="3256336"/>
          </a:xfrm>
          <a:prstGeom prst="rect">
            <a:avLst/>
          </a:prstGeom>
        </p:spPr>
      </p:pic>
      <p:sp>
        <p:nvSpPr>
          <p:cNvPr id="7" name="TextBox 6">
            <a:extLst>
              <a:ext uri="{FF2B5EF4-FFF2-40B4-BE49-F238E27FC236}">
                <a16:creationId xmlns:a16="http://schemas.microsoft.com/office/drawing/2014/main" id="{7F3DB1AC-1B8C-45E0-BC33-3CCE4F95DEF7}"/>
              </a:ext>
            </a:extLst>
          </p:cNvPr>
          <p:cNvSpPr txBox="1"/>
          <p:nvPr/>
        </p:nvSpPr>
        <p:spPr>
          <a:xfrm>
            <a:off x="2901731" y="5308250"/>
            <a:ext cx="2786000" cy="369332"/>
          </a:xfrm>
          <a:prstGeom prst="rect">
            <a:avLst/>
          </a:prstGeom>
          <a:noFill/>
        </p:spPr>
        <p:txBody>
          <a:bodyPr wrap="square" rtlCol="0">
            <a:spAutoFit/>
          </a:bodyPr>
          <a:lstStyle/>
          <a:p>
            <a:r>
              <a:rPr lang="en-AU" dirty="0"/>
              <a:t>Depth Bin</a:t>
            </a:r>
          </a:p>
        </p:txBody>
      </p:sp>
      <p:sp>
        <p:nvSpPr>
          <p:cNvPr id="8" name="TextBox 7">
            <a:extLst>
              <a:ext uri="{FF2B5EF4-FFF2-40B4-BE49-F238E27FC236}">
                <a16:creationId xmlns:a16="http://schemas.microsoft.com/office/drawing/2014/main" id="{0C853C24-0B2A-4852-BE50-47689BA978A2}"/>
              </a:ext>
            </a:extLst>
          </p:cNvPr>
          <p:cNvSpPr txBox="1"/>
          <p:nvPr/>
        </p:nvSpPr>
        <p:spPr>
          <a:xfrm>
            <a:off x="7214619" y="5188115"/>
            <a:ext cx="2045110" cy="369332"/>
          </a:xfrm>
          <a:prstGeom prst="rect">
            <a:avLst/>
          </a:prstGeom>
          <a:noFill/>
        </p:spPr>
        <p:txBody>
          <a:bodyPr wrap="square" rtlCol="0">
            <a:spAutoFit/>
          </a:bodyPr>
          <a:lstStyle/>
          <a:p>
            <a:r>
              <a:rPr lang="en-AU" dirty="0"/>
              <a:t>Site</a:t>
            </a:r>
          </a:p>
        </p:txBody>
      </p:sp>
    </p:spTree>
    <p:extLst>
      <p:ext uri="{BB962C8B-B14F-4D97-AF65-F5344CB8AC3E}">
        <p14:creationId xmlns:p14="http://schemas.microsoft.com/office/powerpoint/2010/main" val="2975265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23D3-6B82-4F22-98FB-51A451A91C19}"/>
              </a:ext>
            </a:extLst>
          </p:cNvPr>
          <p:cNvSpPr>
            <a:spLocks noGrp="1"/>
          </p:cNvSpPr>
          <p:nvPr>
            <p:ph type="title"/>
          </p:nvPr>
        </p:nvSpPr>
        <p:spPr/>
        <p:txBody>
          <a:bodyPr/>
          <a:lstStyle/>
          <a:p>
            <a:r>
              <a:rPr lang="en-AU" dirty="0"/>
              <a:t>Interactions</a:t>
            </a:r>
          </a:p>
        </p:txBody>
      </p:sp>
      <p:pic>
        <p:nvPicPr>
          <p:cNvPr id="4" name="Content Placeholder 3">
            <a:extLst>
              <a:ext uri="{FF2B5EF4-FFF2-40B4-BE49-F238E27FC236}">
                <a16:creationId xmlns:a16="http://schemas.microsoft.com/office/drawing/2014/main" id="{7DC0F10E-45C8-4F54-9481-E2FB87B9C416}"/>
              </a:ext>
            </a:extLst>
          </p:cNvPr>
          <p:cNvPicPr>
            <a:picLocks noGrp="1" noChangeAspect="1"/>
          </p:cNvPicPr>
          <p:nvPr>
            <p:ph idx="1"/>
          </p:nvPr>
        </p:nvPicPr>
        <p:blipFill>
          <a:blip r:embed="rId2"/>
          <a:stretch>
            <a:fillRect/>
          </a:stretch>
        </p:blipFill>
        <p:spPr>
          <a:xfrm>
            <a:off x="197100" y="1690688"/>
            <a:ext cx="8607536" cy="4507568"/>
          </a:xfrm>
          <a:prstGeom prst="rect">
            <a:avLst/>
          </a:prstGeom>
        </p:spPr>
      </p:pic>
      <p:pic>
        <p:nvPicPr>
          <p:cNvPr id="5" name="Picture 4">
            <a:extLst>
              <a:ext uri="{FF2B5EF4-FFF2-40B4-BE49-F238E27FC236}">
                <a16:creationId xmlns:a16="http://schemas.microsoft.com/office/drawing/2014/main" id="{9CBF5B12-0516-4AEC-A37C-D5FD9AEA6805}"/>
              </a:ext>
            </a:extLst>
          </p:cNvPr>
          <p:cNvPicPr>
            <a:picLocks noChangeAspect="1"/>
          </p:cNvPicPr>
          <p:nvPr/>
        </p:nvPicPr>
        <p:blipFill>
          <a:blip r:embed="rId3"/>
          <a:stretch>
            <a:fillRect/>
          </a:stretch>
        </p:blipFill>
        <p:spPr>
          <a:xfrm>
            <a:off x="9093379" y="3619549"/>
            <a:ext cx="2529870" cy="2350990"/>
          </a:xfrm>
          <a:prstGeom prst="rect">
            <a:avLst/>
          </a:prstGeom>
        </p:spPr>
      </p:pic>
      <p:pic>
        <p:nvPicPr>
          <p:cNvPr id="6" name="Picture 5">
            <a:extLst>
              <a:ext uri="{FF2B5EF4-FFF2-40B4-BE49-F238E27FC236}">
                <a16:creationId xmlns:a16="http://schemas.microsoft.com/office/drawing/2014/main" id="{A02BDBB3-5A3C-4E72-8515-0E5CECD64C7D}"/>
              </a:ext>
            </a:extLst>
          </p:cNvPr>
          <p:cNvPicPr>
            <a:picLocks noChangeAspect="1"/>
          </p:cNvPicPr>
          <p:nvPr/>
        </p:nvPicPr>
        <p:blipFill>
          <a:blip r:embed="rId4"/>
          <a:stretch>
            <a:fillRect/>
          </a:stretch>
        </p:blipFill>
        <p:spPr>
          <a:xfrm>
            <a:off x="8987957" y="1229698"/>
            <a:ext cx="2450403" cy="2199302"/>
          </a:xfrm>
          <a:prstGeom prst="rect">
            <a:avLst/>
          </a:prstGeom>
        </p:spPr>
      </p:pic>
      <p:cxnSp>
        <p:nvCxnSpPr>
          <p:cNvPr id="8" name="Straight Connector 7">
            <a:extLst>
              <a:ext uri="{FF2B5EF4-FFF2-40B4-BE49-F238E27FC236}">
                <a16:creationId xmlns:a16="http://schemas.microsoft.com/office/drawing/2014/main" id="{F2FCB890-F614-48AA-B28D-D7600FEC4710}"/>
              </a:ext>
            </a:extLst>
          </p:cNvPr>
          <p:cNvCxnSpPr/>
          <p:nvPr/>
        </p:nvCxnSpPr>
        <p:spPr>
          <a:xfrm>
            <a:off x="3544478" y="2733773"/>
            <a:ext cx="4807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0D0765-B897-41B8-8045-0CFF67DA3800}"/>
              </a:ext>
            </a:extLst>
          </p:cNvPr>
          <p:cNvCxnSpPr/>
          <p:nvPr/>
        </p:nvCxnSpPr>
        <p:spPr>
          <a:xfrm>
            <a:off x="5506824" y="2499674"/>
            <a:ext cx="48076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F39891-FC44-4D89-924E-D6FFEAC0840A}"/>
              </a:ext>
            </a:extLst>
          </p:cNvPr>
          <p:cNvCxnSpPr/>
          <p:nvPr/>
        </p:nvCxnSpPr>
        <p:spPr>
          <a:xfrm>
            <a:off x="7467600" y="2312066"/>
            <a:ext cx="480767"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6B4D1A3-0D5F-4EE7-8553-C161658C1E47}"/>
              </a:ext>
            </a:extLst>
          </p:cNvPr>
          <p:cNvGrpSpPr/>
          <p:nvPr/>
        </p:nvGrpSpPr>
        <p:grpSpPr>
          <a:xfrm>
            <a:off x="6096000" y="5746"/>
            <a:ext cx="2540944" cy="2044319"/>
            <a:chOff x="6046875" y="115330"/>
            <a:chExt cx="2540944" cy="2044319"/>
          </a:xfrm>
        </p:grpSpPr>
        <p:pic>
          <p:nvPicPr>
            <p:cNvPr id="11" name="Picture 10">
              <a:extLst>
                <a:ext uri="{FF2B5EF4-FFF2-40B4-BE49-F238E27FC236}">
                  <a16:creationId xmlns:a16="http://schemas.microsoft.com/office/drawing/2014/main" id="{046EFEAA-9CB5-4ECF-83D1-A824FA659386}"/>
                </a:ext>
              </a:extLst>
            </p:cNvPr>
            <p:cNvPicPr>
              <a:picLocks noChangeAspect="1"/>
            </p:cNvPicPr>
            <p:nvPr/>
          </p:nvPicPr>
          <p:blipFill rotWithShape="1">
            <a:blip r:embed="rId5"/>
            <a:srcRect r="7975"/>
            <a:stretch/>
          </p:blipFill>
          <p:spPr>
            <a:xfrm>
              <a:off x="6285324" y="115330"/>
              <a:ext cx="2302495" cy="1886047"/>
            </a:xfrm>
            <a:prstGeom prst="rect">
              <a:avLst/>
            </a:prstGeom>
          </p:spPr>
        </p:pic>
        <p:sp>
          <p:nvSpPr>
            <p:cNvPr id="3" name="TextBox 2">
              <a:extLst>
                <a:ext uri="{FF2B5EF4-FFF2-40B4-BE49-F238E27FC236}">
                  <a16:creationId xmlns:a16="http://schemas.microsoft.com/office/drawing/2014/main" id="{C6EA8BEF-F28B-46D3-BDFD-C6516B697F90}"/>
                </a:ext>
              </a:extLst>
            </p:cNvPr>
            <p:cNvSpPr txBox="1"/>
            <p:nvPr/>
          </p:nvSpPr>
          <p:spPr>
            <a:xfrm>
              <a:off x="7189509" y="1851872"/>
              <a:ext cx="556181" cy="307777"/>
            </a:xfrm>
            <a:prstGeom prst="rect">
              <a:avLst/>
            </a:prstGeom>
            <a:solidFill>
              <a:schemeClr val="bg1"/>
            </a:solidFill>
          </p:spPr>
          <p:txBody>
            <a:bodyPr wrap="square" rtlCol="0">
              <a:spAutoFit/>
            </a:bodyPr>
            <a:lstStyle/>
            <a:p>
              <a:r>
                <a:rPr lang="en-US" sz="1400" dirty="0"/>
                <a:t>site</a:t>
              </a:r>
              <a:endParaRPr lang="en-AU" sz="1400" dirty="0"/>
            </a:p>
          </p:txBody>
        </p:sp>
        <p:sp>
          <p:nvSpPr>
            <p:cNvPr id="12" name="TextBox 11">
              <a:extLst>
                <a:ext uri="{FF2B5EF4-FFF2-40B4-BE49-F238E27FC236}">
                  <a16:creationId xmlns:a16="http://schemas.microsoft.com/office/drawing/2014/main" id="{E0B46129-3AC2-4336-8B49-295CDE0600EF}"/>
                </a:ext>
              </a:extLst>
            </p:cNvPr>
            <p:cNvSpPr txBox="1"/>
            <p:nvPr/>
          </p:nvSpPr>
          <p:spPr>
            <a:xfrm rot="16200000">
              <a:off x="5797401" y="809211"/>
              <a:ext cx="806725" cy="307777"/>
            </a:xfrm>
            <a:prstGeom prst="rect">
              <a:avLst/>
            </a:prstGeom>
            <a:solidFill>
              <a:schemeClr val="bg1"/>
            </a:solidFill>
          </p:spPr>
          <p:txBody>
            <a:bodyPr wrap="square" rtlCol="0">
              <a:spAutoFit/>
            </a:bodyPr>
            <a:lstStyle/>
            <a:p>
              <a:r>
                <a:rPr lang="en-US" sz="1400" dirty="0"/>
                <a:t>Temp</a:t>
              </a:r>
              <a:endParaRPr lang="en-AU" sz="1400" dirty="0"/>
            </a:p>
          </p:txBody>
        </p:sp>
      </p:grpSp>
    </p:spTree>
    <p:extLst>
      <p:ext uri="{BB962C8B-B14F-4D97-AF65-F5344CB8AC3E}">
        <p14:creationId xmlns:p14="http://schemas.microsoft.com/office/powerpoint/2010/main" val="412817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C77D-75C4-4683-8501-7603E93758F7}"/>
              </a:ext>
            </a:extLst>
          </p:cNvPr>
          <p:cNvSpPr>
            <a:spLocks noGrp="1"/>
          </p:cNvSpPr>
          <p:nvPr>
            <p:ph type="title"/>
          </p:nvPr>
        </p:nvSpPr>
        <p:spPr/>
        <p:txBody>
          <a:bodyPr/>
          <a:lstStyle/>
          <a:p>
            <a:r>
              <a:rPr lang="en-AU" dirty="0"/>
              <a:t>Interactions</a:t>
            </a:r>
          </a:p>
        </p:txBody>
      </p:sp>
      <p:pic>
        <p:nvPicPr>
          <p:cNvPr id="4" name="Picture 3">
            <a:extLst>
              <a:ext uri="{FF2B5EF4-FFF2-40B4-BE49-F238E27FC236}">
                <a16:creationId xmlns:a16="http://schemas.microsoft.com/office/drawing/2014/main" id="{6865223C-EDD5-4E12-9D52-0C3DE719532F}"/>
              </a:ext>
            </a:extLst>
          </p:cNvPr>
          <p:cNvPicPr>
            <a:picLocks noChangeAspect="1"/>
          </p:cNvPicPr>
          <p:nvPr/>
        </p:nvPicPr>
        <p:blipFill>
          <a:blip r:embed="rId2"/>
          <a:stretch>
            <a:fillRect/>
          </a:stretch>
        </p:blipFill>
        <p:spPr>
          <a:xfrm>
            <a:off x="225457" y="1515850"/>
            <a:ext cx="7570510" cy="4977025"/>
          </a:xfrm>
          <a:prstGeom prst="rect">
            <a:avLst/>
          </a:prstGeom>
        </p:spPr>
      </p:pic>
      <p:pic>
        <p:nvPicPr>
          <p:cNvPr id="5" name="Picture 4">
            <a:extLst>
              <a:ext uri="{FF2B5EF4-FFF2-40B4-BE49-F238E27FC236}">
                <a16:creationId xmlns:a16="http://schemas.microsoft.com/office/drawing/2014/main" id="{A03524B0-E989-437B-B1F1-FC20F1543C83}"/>
              </a:ext>
            </a:extLst>
          </p:cNvPr>
          <p:cNvPicPr>
            <a:picLocks noChangeAspect="1"/>
          </p:cNvPicPr>
          <p:nvPr/>
        </p:nvPicPr>
        <p:blipFill>
          <a:blip r:embed="rId3"/>
          <a:stretch>
            <a:fillRect/>
          </a:stretch>
        </p:blipFill>
        <p:spPr>
          <a:xfrm>
            <a:off x="8292298" y="901171"/>
            <a:ext cx="2793623" cy="2428821"/>
          </a:xfrm>
          <a:prstGeom prst="rect">
            <a:avLst/>
          </a:prstGeom>
        </p:spPr>
      </p:pic>
      <p:pic>
        <p:nvPicPr>
          <p:cNvPr id="6" name="Picture 5">
            <a:extLst>
              <a:ext uri="{FF2B5EF4-FFF2-40B4-BE49-F238E27FC236}">
                <a16:creationId xmlns:a16="http://schemas.microsoft.com/office/drawing/2014/main" id="{49BDAF2D-8C49-4F6F-AD4C-130A42499930}"/>
              </a:ext>
            </a:extLst>
          </p:cNvPr>
          <p:cNvPicPr>
            <a:picLocks noChangeAspect="1"/>
          </p:cNvPicPr>
          <p:nvPr/>
        </p:nvPicPr>
        <p:blipFill>
          <a:blip r:embed="rId4"/>
          <a:stretch>
            <a:fillRect/>
          </a:stretch>
        </p:blipFill>
        <p:spPr>
          <a:xfrm>
            <a:off x="8393758" y="3429000"/>
            <a:ext cx="2960042" cy="2641862"/>
          </a:xfrm>
          <a:prstGeom prst="rect">
            <a:avLst/>
          </a:prstGeom>
        </p:spPr>
      </p:pic>
      <p:cxnSp>
        <p:nvCxnSpPr>
          <p:cNvPr id="7" name="Straight Connector 6">
            <a:extLst>
              <a:ext uri="{FF2B5EF4-FFF2-40B4-BE49-F238E27FC236}">
                <a16:creationId xmlns:a16="http://schemas.microsoft.com/office/drawing/2014/main" id="{0FAA9CF6-3F8F-4C21-BA78-F3881FBDDA5E}"/>
              </a:ext>
            </a:extLst>
          </p:cNvPr>
          <p:cNvCxnSpPr/>
          <p:nvPr/>
        </p:nvCxnSpPr>
        <p:spPr>
          <a:xfrm>
            <a:off x="1564849" y="2997724"/>
            <a:ext cx="4807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58BBDE5-BCF1-4861-B10E-10F42A5B781E}"/>
              </a:ext>
            </a:extLst>
          </p:cNvPr>
          <p:cNvCxnSpPr/>
          <p:nvPr/>
        </p:nvCxnSpPr>
        <p:spPr>
          <a:xfrm>
            <a:off x="3216111" y="2707064"/>
            <a:ext cx="48076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23C7E9-66B0-4391-A32E-7F85CCB56FB8}"/>
              </a:ext>
            </a:extLst>
          </p:cNvPr>
          <p:cNvCxnSpPr/>
          <p:nvPr/>
        </p:nvCxnSpPr>
        <p:spPr>
          <a:xfrm>
            <a:off x="4828094" y="2406334"/>
            <a:ext cx="480767"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6EA437B-67C1-4B52-A553-4970ED1804D1}"/>
              </a:ext>
            </a:extLst>
          </p:cNvPr>
          <p:cNvCxnSpPr/>
          <p:nvPr/>
        </p:nvCxnSpPr>
        <p:spPr>
          <a:xfrm>
            <a:off x="6394515" y="2087393"/>
            <a:ext cx="480767" cy="0"/>
          </a:xfrm>
          <a:prstGeom prst="line">
            <a:avLst/>
          </a:prstGeom>
          <a:ln w="38100">
            <a:solidFill>
              <a:srgbClr val="FF99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47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367096D-E66D-48DB-BF44-8AB1B2BCD6D6}"/>
              </a:ext>
            </a:extLst>
          </p:cNvPr>
          <p:cNvGrpSpPr/>
          <p:nvPr/>
        </p:nvGrpSpPr>
        <p:grpSpPr>
          <a:xfrm>
            <a:off x="196164" y="826967"/>
            <a:ext cx="4215580" cy="5204065"/>
            <a:chOff x="1676173" y="1352443"/>
            <a:chExt cx="3364251" cy="4153113"/>
          </a:xfrm>
        </p:grpSpPr>
        <p:pic>
          <p:nvPicPr>
            <p:cNvPr id="4" name="Picture 3">
              <a:extLst>
                <a:ext uri="{FF2B5EF4-FFF2-40B4-BE49-F238E27FC236}">
                  <a16:creationId xmlns:a16="http://schemas.microsoft.com/office/drawing/2014/main" id="{925437C6-8C62-4A1A-9FC5-0753C44A73A3}"/>
                </a:ext>
              </a:extLst>
            </p:cNvPr>
            <p:cNvPicPr>
              <a:picLocks noChangeAspect="1"/>
            </p:cNvPicPr>
            <p:nvPr/>
          </p:nvPicPr>
          <p:blipFill rotWithShape="1">
            <a:blip r:embed="rId2"/>
            <a:srcRect r="65854"/>
            <a:stretch/>
          </p:blipFill>
          <p:spPr>
            <a:xfrm>
              <a:off x="1676173" y="1352443"/>
              <a:ext cx="3018375" cy="4153113"/>
            </a:xfrm>
            <a:prstGeom prst="rect">
              <a:avLst/>
            </a:prstGeom>
          </p:spPr>
        </p:pic>
        <p:pic>
          <p:nvPicPr>
            <p:cNvPr id="6" name="Picture 5">
              <a:extLst>
                <a:ext uri="{FF2B5EF4-FFF2-40B4-BE49-F238E27FC236}">
                  <a16:creationId xmlns:a16="http://schemas.microsoft.com/office/drawing/2014/main" id="{D02F940F-354D-4B42-BC08-272D0814EFE6}"/>
                </a:ext>
              </a:extLst>
            </p:cNvPr>
            <p:cNvPicPr>
              <a:picLocks noChangeAspect="1"/>
            </p:cNvPicPr>
            <p:nvPr/>
          </p:nvPicPr>
          <p:blipFill rotWithShape="1">
            <a:blip r:embed="rId2"/>
            <a:srcRect l="95021"/>
            <a:stretch/>
          </p:blipFill>
          <p:spPr>
            <a:xfrm>
              <a:off x="4600279" y="1352443"/>
              <a:ext cx="440145" cy="4153113"/>
            </a:xfrm>
            <a:prstGeom prst="rect">
              <a:avLst/>
            </a:prstGeom>
          </p:spPr>
        </p:pic>
      </p:grpSp>
      <p:pic>
        <p:nvPicPr>
          <p:cNvPr id="8" name="Picture 7">
            <a:extLst>
              <a:ext uri="{FF2B5EF4-FFF2-40B4-BE49-F238E27FC236}">
                <a16:creationId xmlns:a16="http://schemas.microsoft.com/office/drawing/2014/main" id="{0FB3EAF0-F3CB-4D8A-9363-F1A96C671C8F}"/>
              </a:ext>
            </a:extLst>
          </p:cNvPr>
          <p:cNvPicPr>
            <a:picLocks noChangeAspect="1"/>
          </p:cNvPicPr>
          <p:nvPr/>
        </p:nvPicPr>
        <p:blipFill rotWithShape="1">
          <a:blip r:embed="rId3"/>
          <a:srcRect t="3502"/>
          <a:stretch/>
        </p:blipFill>
        <p:spPr>
          <a:xfrm>
            <a:off x="5189715" y="3071557"/>
            <a:ext cx="6806121" cy="1904213"/>
          </a:xfrm>
          <a:prstGeom prst="rect">
            <a:avLst/>
          </a:prstGeom>
        </p:spPr>
      </p:pic>
      <p:pic>
        <p:nvPicPr>
          <p:cNvPr id="9" name="Picture 8">
            <a:extLst>
              <a:ext uri="{FF2B5EF4-FFF2-40B4-BE49-F238E27FC236}">
                <a16:creationId xmlns:a16="http://schemas.microsoft.com/office/drawing/2014/main" id="{F46EAD2D-E5F6-43CF-9447-FE42AF44C2B1}"/>
              </a:ext>
            </a:extLst>
          </p:cNvPr>
          <p:cNvPicPr>
            <a:picLocks noChangeAspect="1"/>
          </p:cNvPicPr>
          <p:nvPr/>
        </p:nvPicPr>
        <p:blipFill>
          <a:blip r:embed="rId4"/>
          <a:stretch>
            <a:fillRect/>
          </a:stretch>
        </p:blipFill>
        <p:spPr>
          <a:xfrm>
            <a:off x="5189715" y="4926499"/>
            <a:ext cx="6659981" cy="1849250"/>
          </a:xfrm>
          <a:prstGeom prst="rect">
            <a:avLst/>
          </a:prstGeom>
        </p:spPr>
      </p:pic>
      <p:pic>
        <p:nvPicPr>
          <p:cNvPr id="2" name="Picture 1">
            <a:extLst>
              <a:ext uri="{FF2B5EF4-FFF2-40B4-BE49-F238E27FC236}">
                <a16:creationId xmlns:a16="http://schemas.microsoft.com/office/drawing/2014/main" id="{C16506DE-0450-45C3-8893-EEB05B0D3522}"/>
              </a:ext>
            </a:extLst>
          </p:cNvPr>
          <p:cNvPicPr>
            <a:picLocks noChangeAspect="1"/>
          </p:cNvPicPr>
          <p:nvPr/>
        </p:nvPicPr>
        <p:blipFill>
          <a:blip r:embed="rId5"/>
          <a:stretch>
            <a:fillRect/>
          </a:stretch>
        </p:blipFill>
        <p:spPr>
          <a:xfrm>
            <a:off x="5189714" y="1154612"/>
            <a:ext cx="6806121" cy="1846564"/>
          </a:xfrm>
          <a:prstGeom prst="rect">
            <a:avLst/>
          </a:prstGeom>
        </p:spPr>
      </p:pic>
    </p:spTree>
    <p:extLst>
      <p:ext uri="{BB962C8B-B14F-4D97-AF65-F5344CB8AC3E}">
        <p14:creationId xmlns:p14="http://schemas.microsoft.com/office/powerpoint/2010/main" val="741669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9C55A-6862-4AA1-8121-32B2E472A9C3}"/>
              </a:ext>
            </a:extLst>
          </p:cNvPr>
          <p:cNvPicPr>
            <a:picLocks noChangeAspect="1"/>
          </p:cNvPicPr>
          <p:nvPr/>
        </p:nvPicPr>
        <p:blipFill>
          <a:blip r:embed="rId2"/>
          <a:stretch>
            <a:fillRect/>
          </a:stretch>
        </p:blipFill>
        <p:spPr>
          <a:xfrm>
            <a:off x="725165" y="1057611"/>
            <a:ext cx="10741669" cy="4485350"/>
          </a:xfrm>
          <a:prstGeom prst="rect">
            <a:avLst/>
          </a:prstGeom>
        </p:spPr>
      </p:pic>
      <p:sp>
        <p:nvSpPr>
          <p:cNvPr id="5" name="Title 1">
            <a:extLst>
              <a:ext uri="{FF2B5EF4-FFF2-40B4-BE49-F238E27FC236}">
                <a16:creationId xmlns:a16="http://schemas.microsoft.com/office/drawing/2014/main" id="{0853F6BF-05A7-4231-8DEC-766438F6D28A}"/>
              </a:ext>
            </a:extLst>
          </p:cNvPr>
          <p:cNvSpPr>
            <a:spLocks noGrp="1"/>
          </p:cNvSpPr>
          <p:nvPr>
            <p:ph type="title"/>
          </p:nvPr>
        </p:nvSpPr>
        <p:spPr>
          <a:xfrm>
            <a:off x="725079" y="64982"/>
            <a:ext cx="10515600" cy="1325563"/>
          </a:xfrm>
        </p:spPr>
        <p:txBody>
          <a:bodyPr/>
          <a:lstStyle/>
          <a:p>
            <a:r>
              <a:rPr lang="en-AU" dirty="0"/>
              <a:t>NAs in fluorescence</a:t>
            </a:r>
          </a:p>
        </p:txBody>
      </p:sp>
    </p:spTree>
    <p:extLst>
      <p:ext uri="{BB962C8B-B14F-4D97-AF65-F5344CB8AC3E}">
        <p14:creationId xmlns:p14="http://schemas.microsoft.com/office/powerpoint/2010/main" val="1136487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0A26-0BF2-43C3-A21B-0C5FA36FB0DE}"/>
              </a:ext>
            </a:extLst>
          </p:cNvPr>
          <p:cNvSpPr>
            <a:spLocks noGrp="1"/>
          </p:cNvSpPr>
          <p:nvPr>
            <p:ph type="title"/>
          </p:nvPr>
        </p:nvSpPr>
        <p:spPr/>
        <p:txBody>
          <a:bodyPr/>
          <a:lstStyle/>
          <a:p>
            <a:r>
              <a:rPr lang="en-AU" dirty="0"/>
              <a:t>Data exploration</a:t>
            </a:r>
          </a:p>
        </p:txBody>
      </p:sp>
      <p:sp>
        <p:nvSpPr>
          <p:cNvPr id="3" name="Content Placeholder 2">
            <a:extLst>
              <a:ext uri="{FF2B5EF4-FFF2-40B4-BE49-F238E27FC236}">
                <a16:creationId xmlns:a16="http://schemas.microsoft.com/office/drawing/2014/main" id="{DD9384AF-D5C4-4CDA-9320-81089CD2F312}"/>
              </a:ext>
            </a:extLst>
          </p:cNvPr>
          <p:cNvSpPr>
            <a:spLocks noGrp="1"/>
          </p:cNvSpPr>
          <p:nvPr>
            <p:ph idx="1"/>
          </p:nvPr>
        </p:nvSpPr>
        <p:spPr>
          <a:xfrm>
            <a:off x="715652" y="1690688"/>
            <a:ext cx="10515600" cy="4351338"/>
          </a:xfrm>
        </p:spPr>
        <p:txBody>
          <a:bodyPr>
            <a:normAutofit/>
          </a:bodyPr>
          <a:lstStyle/>
          <a:p>
            <a:r>
              <a:rPr lang="en-US" b="1" dirty="0"/>
              <a:t>Outliers</a:t>
            </a:r>
            <a:r>
              <a:rPr lang="en-US" dirty="0"/>
              <a:t> in x and y and </a:t>
            </a:r>
            <a:r>
              <a:rPr lang="en-US" dirty="0" err="1"/>
              <a:t>x~y</a:t>
            </a:r>
            <a:endParaRPr lang="en-US" dirty="0"/>
          </a:p>
          <a:p>
            <a:r>
              <a:rPr lang="en-US" b="1" dirty="0"/>
              <a:t>Relationships</a:t>
            </a:r>
            <a:r>
              <a:rPr lang="en-US" dirty="0"/>
              <a:t> between x variables</a:t>
            </a:r>
          </a:p>
          <a:p>
            <a:r>
              <a:rPr lang="en-US" b="1" dirty="0"/>
              <a:t>Relationships</a:t>
            </a:r>
            <a:r>
              <a:rPr lang="en-US" dirty="0"/>
              <a:t> between x and y variables</a:t>
            </a:r>
          </a:p>
          <a:p>
            <a:r>
              <a:rPr lang="en-US" b="1" dirty="0"/>
              <a:t>Interactions</a:t>
            </a:r>
            <a:r>
              <a:rPr lang="en-US" dirty="0"/>
              <a:t> - are any apparent and is there enough data to test for them?</a:t>
            </a:r>
          </a:p>
          <a:p>
            <a:r>
              <a:rPr lang="en-US" b="1" dirty="0"/>
              <a:t>Independence</a:t>
            </a:r>
          </a:p>
          <a:p>
            <a:r>
              <a:rPr lang="en-US" b="1" dirty="0"/>
              <a:t>Homogeneity</a:t>
            </a:r>
            <a:r>
              <a:rPr lang="en-US" dirty="0"/>
              <a:t> and balance across factor levels and two-way factor-level combinations</a:t>
            </a:r>
          </a:p>
          <a:p>
            <a:r>
              <a:rPr lang="en-US" dirty="0"/>
              <a:t>Occurrence of </a:t>
            </a:r>
            <a:r>
              <a:rPr lang="en-US" b="1" dirty="0"/>
              <a:t>zeros</a:t>
            </a:r>
            <a:r>
              <a:rPr lang="en-US" dirty="0"/>
              <a:t> and </a:t>
            </a:r>
            <a:r>
              <a:rPr lang="en-US" b="1" dirty="0"/>
              <a:t>NAs</a:t>
            </a:r>
            <a:endParaRPr lang="en-AU" b="1" dirty="0"/>
          </a:p>
        </p:txBody>
      </p:sp>
    </p:spTree>
    <p:extLst>
      <p:ext uri="{BB962C8B-B14F-4D97-AF65-F5344CB8AC3E}">
        <p14:creationId xmlns:p14="http://schemas.microsoft.com/office/powerpoint/2010/main" val="754412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367096D-E66D-48DB-BF44-8AB1B2BCD6D6}"/>
              </a:ext>
            </a:extLst>
          </p:cNvPr>
          <p:cNvGrpSpPr/>
          <p:nvPr/>
        </p:nvGrpSpPr>
        <p:grpSpPr>
          <a:xfrm>
            <a:off x="196164" y="826967"/>
            <a:ext cx="4215580" cy="5204065"/>
            <a:chOff x="1676173" y="1352443"/>
            <a:chExt cx="3364251" cy="4153113"/>
          </a:xfrm>
        </p:grpSpPr>
        <p:pic>
          <p:nvPicPr>
            <p:cNvPr id="4" name="Picture 3">
              <a:extLst>
                <a:ext uri="{FF2B5EF4-FFF2-40B4-BE49-F238E27FC236}">
                  <a16:creationId xmlns:a16="http://schemas.microsoft.com/office/drawing/2014/main" id="{925437C6-8C62-4A1A-9FC5-0753C44A73A3}"/>
                </a:ext>
              </a:extLst>
            </p:cNvPr>
            <p:cNvPicPr>
              <a:picLocks noChangeAspect="1"/>
            </p:cNvPicPr>
            <p:nvPr/>
          </p:nvPicPr>
          <p:blipFill rotWithShape="1">
            <a:blip r:embed="rId2"/>
            <a:srcRect r="65854"/>
            <a:stretch/>
          </p:blipFill>
          <p:spPr>
            <a:xfrm>
              <a:off x="1676173" y="1352443"/>
              <a:ext cx="3018375" cy="4153113"/>
            </a:xfrm>
            <a:prstGeom prst="rect">
              <a:avLst/>
            </a:prstGeom>
          </p:spPr>
        </p:pic>
        <p:pic>
          <p:nvPicPr>
            <p:cNvPr id="6" name="Picture 5">
              <a:extLst>
                <a:ext uri="{FF2B5EF4-FFF2-40B4-BE49-F238E27FC236}">
                  <a16:creationId xmlns:a16="http://schemas.microsoft.com/office/drawing/2014/main" id="{D02F940F-354D-4B42-BC08-272D0814EFE6}"/>
                </a:ext>
              </a:extLst>
            </p:cNvPr>
            <p:cNvPicPr>
              <a:picLocks noChangeAspect="1"/>
            </p:cNvPicPr>
            <p:nvPr/>
          </p:nvPicPr>
          <p:blipFill rotWithShape="1">
            <a:blip r:embed="rId2"/>
            <a:srcRect l="95021"/>
            <a:stretch/>
          </p:blipFill>
          <p:spPr>
            <a:xfrm>
              <a:off x="4600279" y="1352443"/>
              <a:ext cx="440145" cy="4153113"/>
            </a:xfrm>
            <a:prstGeom prst="rect">
              <a:avLst/>
            </a:prstGeom>
          </p:spPr>
        </p:pic>
      </p:grpSp>
      <p:pic>
        <p:nvPicPr>
          <p:cNvPr id="3" name="Picture 2">
            <a:extLst>
              <a:ext uri="{FF2B5EF4-FFF2-40B4-BE49-F238E27FC236}">
                <a16:creationId xmlns:a16="http://schemas.microsoft.com/office/drawing/2014/main" id="{D2C89689-2509-44B0-AFEE-A822AABFC0A2}"/>
              </a:ext>
            </a:extLst>
          </p:cNvPr>
          <p:cNvPicPr>
            <a:picLocks noChangeAspect="1"/>
          </p:cNvPicPr>
          <p:nvPr/>
        </p:nvPicPr>
        <p:blipFill>
          <a:blip r:embed="rId3"/>
          <a:stretch>
            <a:fillRect/>
          </a:stretch>
        </p:blipFill>
        <p:spPr>
          <a:xfrm>
            <a:off x="4767557" y="2290713"/>
            <a:ext cx="7228279" cy="2009743"/>
          </a:xfrm>
          <a:prstGeom prst="rect">
            <a:avLst/>
          </a:prstGeom>
        </p:spPr>
      </p:pic>
      <p:sp>
        <p:nvSpPr>
          <p:cNvPr id="10" name="Title 1">
            <a:extLst>
              <a:ext uri="{FF2B5EF4-FFF2-40B4-BE49-F238E27FC236}">
                <a16:creationId xmlns:a16="http://schemas.microsoft.com/office/drawing/2014/main" id="{544A982D-A92D-4B41-86F8-DC6CBE4928C1}"/>
              </a:ext>
            </a:extLst>
          </p:cNvPr>
          <p:cNvSpPr>
            <a:spLocks noGrp="1"/>
          </p:cNvSpPr>
          <p:nvPr>
            <p:ph type="title"/>
          </p:nvPr>
        </p:nvSpPr>
        <p:spPr>
          <a:xfrm>
            <a:off x="4250703" y="-87361"/>
            <a:ext cx="10515600" cy="1325563"/>
          </a:xfrm>
        </p:spPr>
        <p:txBody>
          <a:bodyPr/>
          <a:lstStyle/>
          <a:p>
            <a:r>
              <a:rPr lang="en-AU" dirty="0"/>
              <a:t>NAs in </a:t>
            </a:r>
            <a:r>
              <a:rPr lang="en-AU" dirty="0" err="1"/>
              <a:t>Vbin</a:t>
            </a:r>
            <a:endParaRPr lang="en-AU" dirty="0"/>
          </a:p>
        </p:txBody>
      </p:sp>
    </p:spTree>
    <p:extLst>
      <p:ext uri="{BB962C8B-B14F-4D97-AF65-F5344CB8AC3E}">
        <p14:creationId xmlns:p14="http://schemas.microsoft.com/office/powerpoint/2010/main" val="331930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F943A-FCC3-45F4-8EBC-B80DD8FF85C5}"/>
              </a:ext>
            </a:extLst>
          </p:cNvPr>
          <p:cNvSpPr>
            <a:spLocks noGrp="1"/>
          </p:cNvSpPr>
          <p:nvPr>
            <p:ph type="title"/>
          </p:nvPr>
        </p:nvSpPr>
        <p:spPr/>
        <p:txBody>
          <a:bodyPr/>
          <a:lstStyle/>
          <a:p>
            <a:r>
              <a:rPr lang="en-AU" dirty="0"/>
              <a:t>NAs in </a:t>
            </a:r>
            <a:r>
              <a:rPr lang="en-AU" dirty="0" err="1"/>
              <a:t>Vbin</a:t>
            </a:r>
            <a:endParaRPr lang="en-AU" dirty="0"/>
          </a:p>
        </p:txBody>
      </p:sp>
      <p:pic>
        <p:nvPicPr>
          <p:cNvPr id="4" name="Content Placeholder 3">
            <a:extLst>
              <a:ext uri="{FF2B5EF4-FFF2-40B4-BE49-F238E27FC236}">
                <a16:creationId xmlns:a16="http://schemas.microsoft.com/office/drawing/2014/main" id="{19EEED8B-861C-46D9-8286-7F73CF598319}"/>
              </a:ext>
            </a:extLst>
          </p:cNvPr>
          <p:cNvPicPr>
            <a:picLocks noGrp="1" noChangeAspect="1"/>
          </p:cNvPicPr>
          <p:nvPr>
            <p:ph idx="1"/>
          </p:nvPr>
        </p:nvPicPr>
        <p:blipFill>
          <a:blip r:embed="rId2"/>
          <a:stretch>
            <a:fillRect/>
          </a:stretch>
        </p:blipFill>
        <p:spPr>
          <a:xfrm>
            <a:off x="1083297" y="1452660"/>
            <a:ext cx="9342748" cy="4500631"/>
          </a:xfrm>
          <a:prstGeom prst="rect">
            <a:avLst/>
          </a:prstGeom>
        </p:spPr>
      </p:pic>
    </p:spTree>
    <p:extLst>
      <p:ext uri="{BB962C8B-B14F-4D97-AF65-F5344CB8AC3E}">
        <p14:creationId xmlns:p14="http://schemas.microsoft.com/office/powerpoint/2010/main" val="4009824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D32E-CFB4-4A94-8EA0-0AB343957952}"/>
              </a:ext>
            </a:extLst>
          </p:cNvPr>
          <p:cNvSpPr>
            <a:spLocks noGrp="1"/>
          </p:cNvSpPr>
          <p:nvPr>
            <p:ph type="title"/>
          </p:nvPr>
        </p:nvSpPr>
        <p:spPr>
          <a:xfrm>
            <a:off x="725079" y="64982"/>
            <a:ext cx="10515600" cy="1325563"/>
          </a:xfrm>
        </p:spPr>
        <p:txBody>
          <a:bodyPr/>
          <a:lstStyle/>
          <a:p>
            <a:r>
              <a:rPr lang="en-AU" dirty="0"/>
              <a:t>NAs in NBSS slope</a:t>
            </a:r>
          </a:p>
        </p:txBody>
      </p:sp>
      <p:pic>
        <p:nvPicPr>
          <p:cNvPr id="9" name="Picture 8">
            <a:extLst>
              <a:ext uri="{FF2B5EF4-FFF2-40B4-BE49-F238E27FC236}">
                <a16:creationId xmlns:a16="http://schemas.microsoft.com/office/drawing/2014/main" id="{3CAD5B6B-9084-4D01-BFE8-6BF2E10D881F}"/>
              </a:ext>
            </a:extLst>
          </p:cNvPr>
          <p:cNvPicPr>
            <a:picLocks noChangeAspect="1"/>
          </p:cNvPicPr>
          <p:nvPr/>
        </p:nvPicPr>
        <p:blipFill>
          <a:blip r:embed="rId2"/>
          <a:stretch>
            <a:fillRect/>
          </a:stretch>
        </p:blipFill>
        <p:spPr>
          <a:xfrm>
            <a:off x="725079" y="1240093"/>
            <a:ext cx="10897928" cy="4519684"/>
          </a:xfrm>
          <a:prstGeom prst="rect">
            <a:avLst/>
          </a:prstGeom>
        </p:spPr>
      </p:pic>
    </p:spTree>
    <p:extLst>
      <p:ext uri="{BB962C8B-B14F-4D97-AF65-F5344CB8AC3E}">
        <p14:creationId xmlns:p14="http://schemas.microsoft.com/office/powerpoint/2010/main" val="841263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F138-B696-4685-BA59-51AB63171647}"/>
              </a:ext>
            </a:extLst>
          </p:cNvPr>
          <p:cNvSpPr>
            <a:spLocks noGrp="1"/>
          </p:cNvSpPr>
          <p:nvPr>
            <p:ph type="title"/>
          </p:nvPr>
        </p:nvSpPr>
        <p:spPr/>
        <p:txBody>
          <a:bodyPr/>
          <a:lstStyle/>
          <a:p>
            <a:r>
              <a:rPr lang="en-AU" dirty="0"/>
              <a:t>Approach</a:t>
            </a:r>
          </a:p>
        </p:txBody>
      </p:sp>
      <p:sp>
        <p:nvSpPr>
          <p:cNvPr id="3" name="Content Placeholder 2">
            <a:extLst>
              <a:ext uri="{FF2B5EF4-FFF2-40B4-BE49-F238E27FC236}">
                <a16:creationId xmlns:a16="http://schemas.microsoft.com/office/drawing/2014/main" id="{6309ADF9-C20E-43D1-B3E5-C5E4A6453A8C}"/>
              </a:ext>
            </a:extLst>
          </p:cNvPr>
          <p:cNvSpPr>
            <a:spLocks noGrp="1"/>
          </p:cNvSpPr>
          <p:nvPr>
            <p:ph idx="1"/>
          </p:nvPr>
        </p:nvSpPr>
        <p:spPr>
          <a:xfrm>
            <a:off x="838200" y="1690688"/>
            <a:ext cx="10515600" cy="4351338"/>
          </a:xfrm>
        </p:spPr>
        <p:txBody>
          <a:bodyPr>
            <a:normAutofit fontScale="92500" lnSpcReduction="10000"/>
          </a:bodyPr>
          <a:lstStyle/>
          <a:p>
            <a:r>
              <a:rPr lang="en-AU" dirty="0"/>
              <a:t>No interactions (?) </a:t>
            </a:r>
          </a:p>
          <a:p>
            <a:r>
              <a:rPr lang="en-AU" dirty="0"/>
              <a:t>Want to keep as much data as possible, although this precludes use of AIC</a:t>
            </a:r>
          </a:p>
          <a:p>
            <a:r>
              <a:rPr lang="en-AU" dirty="0"/>
              <a:t>Present full models (i.e. no model selection)</a:t>
            </a:r>
          </a:p>
          <a:p>
            <a:pPr lvl="1"/>
            <a:r>
              <a:rPr lang="en-AU" sz="1600" dirty="0"/>
              <a:t>“</a:t>
            </a:r>
            <a:r>
              <a:rPr lang="en-AU" sz="1600" i="1" dirty="0"/>
              <a:t>the authors of this book prefer to present the full model without prior model selection. The crucial condition is that there be no collinearity. This is most practical for models with fewer than 10 covariates</a:t>
            </a:r>
          </a:p>
          <a:p>
            <a:pPr lvl="1"/>
            <a:r>
              <a:rPr lang="en-AU" sz="1600" i="1" dirty="0"/>
              <a:t>….this means that we present a model in which some of the covariates may be non-significant</a:t>
            </a:r>
            <a:r>
              <a:rPr lang="en-AU" sz="1600" dirty="0"/>
              <a:t>” (</a:t>
            </a:r>
            <a:r>
              <a:rPr lang="en-AU" sz="1600" dirty="0" err="1"/>
              <a:t>Zuur</a:t>
            </a:r>
            <a:r>
              <a:rPr lang="en-AU" sz="1600" dirty="0"/>
              <a:t> et al 2012).</a:t>
            </a:r>
          </a:p>
          <a:p>
            <a:r>
              <a:rPr lang="en-AU" dirty="0"/>
              <a:t>Reminder of what’s left:</a:t>
            </a:r>
          </a:p>
          <a:p>
            <a:pPr lvl="1"/>
            <a:r>
              <a:rPr lang="pt-BR" sz="2200" dirty="0">
                <a:highlight>
                  <a:srgbClr val="FFFF00"/>
                </a:highlight>
              </a:rPr>
              <a:t>Temperature</a:t>
            </a:r>
          </a:p>
          <a:p>
            <a:pPr lvl="1"/>
            <a:r>
              <a:rPr lang="pt-BR" sz="2200" dirty="0">
                <a:highlight>
                  <a:srgbClr val="FFFF00"/>
                </a:highlight>
              </a:rPr>
              <a:t>Fluorescence</a:t>
            </a:r>
            <a:r>
              <a:rPr lang="pt-BR" sz="2200" dirty="0"/>
              <a:t> – has na’s</a:t>
            </a:r>
          </a:p>
          <a:p>
            <a:pPr lvl="1"/>
            <a:r>
              <a:rPr lang="pt-BR" sz="2200" dirty="0">
                <a:highlight>
                  <a:srgbClr val="FFFF00"/>
                </a:highlight>
              </a:rPr>
              <a:t>Bathymetry</a:t>
            </a:r>
            <a:endParaRPr lang="pt-BR" sz="2200" dirty="0"/>
          </a:p>
          <a:p>
            <a:pPr lvl="1"/>
            <a:r>
              <a:rPr lang="pt-BR" sz="2200" dirty="0"/>
              <a:t>Sample </a:t>
            </a:r>
            <a:r>
              <a:rPr lang="pt-BR" sz="2200" dirty="0">
                <a:highlight>
                  <a:srgbClr val="FFFF00"/>
                </a:highlight>
              </a:rPr>
              <a:t>depth bin</a:t>
            </a:r>
          </a:p>
          <a:p>
            <a:pPr lvl="1"/>
            <a:r>
              <a:rPr lang="pt-BR" sz="2200" dirty="0">
                <a:highlight>
                  <a:srgbClr val="FFFF00"/>
                </a:highlight>
              </a:rPr>
              <a:t>site</a:t>
            </a:r>
          </a:p>
          <a:p>
            <a:pPr lvl="1"/>
            <a:r>
              <a:rPr lang="pt-BR" sz="2200" dirty="0"/>
              <a:t>Transect sample </a:t>
            </a:r>
            <a:r>
              <a:rPr lang="pt-BR" sz="2200" dirty="0">
                <a:highlight>
                  <a:srgbClr val="FFFF00"/>
                </a:highlight>
              </a:rPr>
              <a:t>depth bin</a:t>
            </a:r>
            <a:r>
              <a:rPr lang="pt-BR" sz="2200" dirty="0"/>
              <a:t> ~ </a:t>
            </a:r>
            <a:r>
              <a:rPr lang="pt-BR" sz="2200" dirty="0">
                <a:highlight>
                  <a:srgbClr val="FFFF00"/>
                </a:highlight>
              </a:rPr>
              <a:t>longitude</a:t>
            </a:r>
            <a:r>
              <a:rPr lang="pt-BR" sz="2200" dirty="0"/>
              <a:t> ~ </a:t>
            </a:r>
            <a:r>
              <a:rPr lang="pt-BR" sz="2200" dirty="0">
                <a:highlight>
                  <a:srgbClr val="FFFF00"/>
                </a:highlight>
              </a:rPr>
              <a:t>site</a:t>
            </a:r>
            <a:r>
              <a:rPr lang="pt-BR" sz="2200" dirty="0"/>
              <a:t> in spatial correlation term</a:t>
            </a:r>
          </a:p>
          <a:p>
            <a:endParaRPr lang="en-AU" dirty="0"/>
          </a:p>
          <a:p>
            <a:endParaRPr lang="en-AU" dirty="0"/>
          </a:p>
        </p:txBody>
      </p:sp>
    </p:spTree>
    <p:extLst>
      <p:ext uri="{BB962C8B-B14F-4D97-AF65-F5344CB8AC3E}">
        <p14:creationId xmlns:p14="http://schemas.microsoft.com/office/powerpoint/2010/main" val="1829524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0F6F-37DE-4EA4-9D3D-52239067E0ED}"/>
              </a:ext>
            </a:extLst>
          </p:cNvPr>
          <p:cNvSpPr>
            <a:spLocks noGrp="1"/>
          </p:cNvSpPr>
          <p:nvPr>
            <p:ph type="title"/>
          </p:nvPr>
        </p:nvSpPr>
        <p:spPr>
          <a:xfrm>
            <a:off x="838200" y="120028"/>
            <a:ext cx="10515600" cy="1325563"/>
          </a:xfrm>
        </p:spPr>
        <p:txBody>
          <a:bodyPr/>
          <a:lstStyle/>
          <a:p>
            <a:r>
              <a:rPr lang="en-AU" dirty="0"/>
              <a:t>Step1: linear models (biomass example)</a:t>
            </a:r>
          </a:p>
        </p:txBody>
      </p:sp>
      <p:sp>
        <p:nvSpPr>
          <p:cNvPr id="3" name="Content Placeholder 2">
            <a:extLst>
              <a:ext uri="{FF2B5EF4-FFF2-40B4-BE49-F238E27FC236}">
                <a16:creationId xmlns:a16="http://schemas.microsoft.com/office/drawing/2014/main" id="{97569B84-F9C4-4FB2-B4CE-109E855FB961}"/>
              </a:ext>
            </a:extLst>
          </p:cNvPr>
          <p:cNvSpPr>
            <a:spLocks noGrp="1"/>
          </p:cNvSpPr>
          <p:nvPr>
            <p:ph idx="1"/>
          </p:nvPr>
        </p:nvSpPr>
        <p:spPr>
          <a:xfrm>
            <a:off x="696797" y="1445591"/>
            <a:ext cx="10515600" cy="4351338"/>
          </a:xfrm>
        </p:spPr>
        <p:txBody>
          <a:bodyPr>
            <a:normAutofit/>
          </a:bodyPr>
          <a:lstStyle/>
          <a:p>
            <a:pPr marL="0" indent="0">
              <a:buNone/>
            </a:pPr>
            <a:r>
              <a:rPr lang="en-AU" sz="2000" dirty="0"/>
              <a:t>M1&lt;- </a:t>
            </a:r>
            <a:r>
              <a:rPr lang="en-AU" sz="2000" dirty="0" err="1"/>
              <a:t>lm</a:t>
            </a:r>
            <a:r>
              <a:rPr lang="en-AU" sz="2000" dirty="0"/>
              <a:t>(Biomass~Temp+fluorescence+GA_depth2+Dbin+site2, data=df2)</a:t>
            </a:r>
          </a:p>
          <a:p>
            <a:pPr marL="0" indent="0">
              <a:buNone/>
            </a:pPr>
            <a:endParaRPr lang="en-AU" sz="2000" dirty="0"/>
          </a:p>
          <a:p>
            <a:pPr marL="0" indent="0">
              <a:buNone/>
            </a:pPr>
            <a:endParaRPr lang="en-AU" sz="2000" dirty="0"/>
          </a:p>
        </p:txBody>
      </p:sp>
      <p:pic>
        <p:nvPicPr>
          <p:cNvPr id="4" name="Picture 3">
            <a:extLst>
              <a:ext uri="{FF2B5EF4-FFF2-40B4-BE49-F238E27FC236}">
                <a16:creationId xmlns:a16="http://schemas.microsoft.com/office/drawing/2014/main" id="{9015F914-C1D8-432B-A4E4-03A2AE30EB7B}"/>
              </a:ext>
            </a:extLst>
          </p:cNvPr>
          <p:cNvPicPr>
            <a:picLocks noChangeAspect="1"/>
          </p:cNvPicPr>
          <p:nvPr/>
        </p:nvPicPr>
        <p:blipFill>
          <a:blip r:embed="rId2"/>
          <a:stretch>
            <a:fillRect/>
          </a:stretch>
        </p:blipFill>
        <p:spPr>
          <a:xfrm>
            <a:off x="555394" y="1938780"/>
            <a:ext cx="5492636" cy="4593995"/>
          </a:xfrm>
          <a:prstGeom prst="rect">
            <a:avLst/>
          </a:prstGeom>
        </p:spPr>
      </p:pic>
      <p:pic>
        <p:nvPicPr>
          <p:cNvPr id="5" name="Picture 4">
            <a:extLst>
              <a:ext uri="{FF2B5EF4-FFF2-40B4-BE49-F238E27FC236}">
                <a16:creationId xmlns:a16="http://schemas.microsoft.com/office/drawing/2014/main" id="{3BF5C515-7DD9-4D8C-8909-C36423E38ACF}"/>
              </a:ext>
            </a:extLst>
          </p:cNvPr>
          <p:cNvPicPr>
            <a:picLocks noChangeAspect="1"/>
          </p:cNvPicPr>
          <p:nvPr/>
        </p:nvPicPr>
        <p:blipFill>
          <a:blip r:embed="rId3"/>
          <a:stretch>
            <a:fillRect/>
          </a:stretch>
        </p:blipFill>
        <p:spPr>
          <a:xfrm>
            <a:off x="6462074" y="1931356"/>
            <a:ext cx="4750323" cy="1679595"/>
          </a:xfrm>
          <a:prstGeom prst="rect">
            <a:avLst/>
          </a:prstGeom>
        </p:spPr>
      </p:pic>
      <p:sp>
        <p:nvSpPr>
          <p:cNvPr id="6" name="TextBox 5">
            <a:extLst>
              <a:ext uri="{FF2B5EF4-FFF2-40B4-BE49-F238E27FC236}">
                <a16:creationId xmlns:a16="http://schemas.microsoft.com/office/drawing/2014/main" id="{EAA87284-A951-46B7-BFFF-796268488005}"/>
              </a:ext>
            </a:extLst>
          </p:cNvPr>
          <p:cNvSpPr txBox="1"/>
          <p:nvPr/>
        </p:nvSpPr>
        <p:spPr>
          <a:xfrm>
            <a:off x="6517851" y="5995448"/>
            <a:ext cx="5118755" cy="646331"/>
          </a:xfrm>
          <a:prstGeom prst="rect">
            <a:avLst/>
          </a:prstGeom>
          <a:noFill/>
        </p:spPr>
        <p:txBody>
          <a:bodyPr wrap="square" rtlCol="0">
            <a:spAutoFit/>
          </a:bodyPr>
          <a:lstStyle/>
          <a:p>
            <a:r>
              <a:rPr lang="en-AU" dirty="0"/>
              <a:t>Non-normality, heteroscedasticity, negatived fitted values, non-linear residual patterns</a:t>
            </a:r>
          </a:p>
        </p:txBody>
      </p:sp>
      <p:pic>
        <p:nvPicPr>
          <p:cNvPr id="7" name="Picture 6">
            <a:extLst>
              <a:ext uri="{FF2B5EF4-FFF2-40B4-BE49-F238E27FC236}">
                <a16:creationId xmlns:a16="http://schemas.microsoft.com/office/drawing/2014/main" id="{9C25310C-B1DF-4184-BCB0-3E01AAD7E890}"/>
              </a:ext>
            </a:extLst>
          </p:cNvPr>
          <p:cNvPicPr>
            <a:picLocks noChangeAspect="1"/>
          </p:cNvPicPr>
          <p:nvPr/>
        </p:nvPicPr>
        <p:blipFill>
          <a:blip r:embed="rId4"/>
          <a:stretch>
            <a:fillRect/>
          </a:stretch>
        </p:blipFill>
        <p:spPr>
          <a:xfrm>
            <a:off x="6477784" y="3809470"/>
            <a:ext cx="5147011" cy="1987459"/>
          </a:xfrm>
          <a:prstGeom prst="rect">
            <a:avLst/>
          </a:prstGeom>
        </p:spPr>
      </p:pic>
    </p:spTree>
    <p:extLst>
      <p:ext uri="{BB962C8B-B14F-4D97-AF65-F5344CB8AC3E}">
        <p14:creationId xmlns:p14="http://schemas.microsoft.com/office/powerpoint/2010/main" val="306818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D33C-A5ED-4B0C-A75B-28CC1357535F}"/>
              </a:ext>
            </a:extLst>
          </p:cNvPr>
          <p:cNvSpPr>
            <a:spLocks noGrp="1"/>
          </p:cNvSpPr>
          <p:nvPr>
            <p:ph type="title"/>
          </p:nvPr>
        </p:nvSpPr>
        <p:spPr>
          <a:xfrm>
            <a:off x="131190" y="-68508"/>
            <a:ext cx="10515600" cy="1325563"/>
          </a:xfrm>
        </p:spPr>
        <p:txBody>
          <a:bodyPr/>
          <a:lstStyle/>
          <a:p>
            <a:r>
              <a:rPr lang="en-AU" dirty="0"/>
              <a:t>Step2: move to GLM</a:t>
            </a:r>
          </a:p>
        </p:txBody>
      </p:sp>
      <p:sp>
        <p:nvSpPr>
          <p:cNvPr id="3" name="Content Placeholder 2">
            <a:extLst>
              <a:ext uri="{FF2B5EF4-FFF2-40B4-BE49-F238E27FC236}">
                <a16:creationId xmlns:a16="http://schemas.microsoft.com/office/drawing/2014/main" id="{2B962AD3-7852-465F-BE3D-3416592A6C29}"/>
              </a:ext>
            </a:extLst>
          </p:cNvPr>
          <p:cNvSpPr>
            <a:spLocks noGrp="1"/>
          </p:cNvSpPr>
          <p:nvPr>
            <p:ph idx="1"/>
          </p:nvPr>
        </p:nvSpPr>
        <p:spPr>
          <a:xfrm>
            <a:off x="131190" y="986639"/>
            <a:ext cx="10515600" cy="4351338"/>
          </a:xfrm>
        </p:spPr>
        <p:txBody>
          <a:bodyPr>
            <a:normAutofit/>
          </a:bodyPr>
          <a:lstStyle/>
          <a:p>
            <a:pPr>
              <a:lnSpc>
                <a:spcPct val="100000"/>
              </a:lnSpc>
            </a:pPr>
            <a:r>
              <a:rPr lang="en-AU" sz="2000" dirty="0"/>
              <a:t>Gamma distribution for biomass and abundance</a:t>
            </a:r>
          </a:p>
          <a:p>
            <a:pPr>
              <a:lnSpc>
                <a:spcPct val="100000"/>
              </a:lnSpc>
            </a:pPr>
            <a:r>
              <a:rPr lang="en-AU" sz="2000" dirty="0"/>
              <a:t>Gaussian distribution for NBSS slope and intercept</a:t>
            </a:r>
          </a:p>
          <a:p>
            <a:pPr>
              <a:lnSpc>
                <a:spcPct val="100000"/>
              </a:lnSpc>
            </a:pPr>
            <a:r>
              <a:rPr lang="en-AU" sz="2000" dirty="0"/>
              <a:t>M2&lt;- </a:t>
            </a:r>
            <a:r>
              <a:rPr lang="en-AU" sz="2000" dirty="0" err="1"/>
              <a:t>glm</a:t>
            </a:r>
            <a:r>
              <a:rPr lang="en-AU" sz="2000" dirty="0"/>
              <a:t>(Biomass~Temp+fluorescence+GA_depth2+Dbin+site2, data=df2,family=Gamma(link="log"))</a:t>
            </a:r>
          </a:p>
        </p:txBody>
      </p:sp>
      <p:pic>
        <p:nvPicPr>
          <p:cNvPr id="4" name="Picture 3">
            <a:extLst>
              <a:ext uri="{FF2B5EF4-FFF2-40B4-BE49-F238E27FC236}">
                <a16:creationId xmlns:a16="http://schemas.microsoft.com/office/drawing/2014/main" id="{FEB7BF32-CECF-4261-80C8-AB5439744041}"/>
              </a:ext>
            </a:extLst>
          </p:cNvPr>
          <p:cNvPicPr>
            <a:picLocks noChangeAspect="1"/>
          </p:cNvPicPr>
          <p:nvPr/>
        </p:nvPicPr>
        <p:blipFill>
          <a:blip r:embed="rId2"/>
          <a:stretch>
            <a:fillRect/>
          </a:stretch>
        </p:blipFill>
        <p:spPr>
          <a:xfrm>
            <a:off x="440235" y="2828469"/>
            <a:ext cx="4184865" cy="3708591"/>
          </a:xfrm>
          <a:prstGeom prst="rect">
            <a:avLst/>
          </a:prstGeom>
        </p:spPr>
      </p:pic>
      <p:pic>
        <p:nvPicPr>
          <p:cNvPr id="5" name="Picture 4">
            <a:extLst>
              <a:ext uri="{FF2B5EF4-FFF2-40B4-BE49-F238E27FC236}">
                <a16:creationId xmlns:a16="http://schemas.microsoft.com/office/drawing/2014/main" id="{1C35BBB0-997D-4419-838C-6BD9B8238CE9}"/>
              </a:ext>
            </a:extLst>
          </p:cNvPr>
          <p:cNvPicPr>
            <a:picLocks noChangeAspect="1"/>
          </p:cNvPicPr>
          <p:nvPr/>
        </p:nvPicPr>
        <p:blipFill>
          <a:blip r:embed="rId3"/>
          <a:stretch>
            <a:fillRect/>
          </a:stretch>
        </p:blipFill>
        <p:spPr>
          <a:xfrm>
            <a:off x="4934145" y="2382200"/>
            <a:ext cx="6496384" cy="2508379"/>
          </a:xfrm>
          <a:prstGeom prst="rect">
            <a:avLst/>
          </a:prstGeom>
        </p:spPr>
      </p:pic>
      <p:pic>
        <p:nvPicPr>
          <p:cNvPr id="6" name="Picture 5">
            <a:extLst>
              <a:ext uri="{FF2B5EF4-FFF2-40B4-BE49-F238E27FC236}">
                <a16:creationId xmlns:a16="http://schemas.microsoft.com/office/drawing/2014/main" id="{B619C8A9-1EBB-4709-8533-5322CA591B29}"/>
              </a:ext>
            </a:extLst>
          </p:cNvPr>
          <p:cNvPicPr>
            <a:picLocks noChangeAspect="1"/>
          </p:cNvPicPr>
          <p:nvPr/>
        </p:nvPicPr>
        <p:blipFill>
          <a:blip r:embed="rId4"/>
          <a:stretch>
            <a:fillRect/>
          </a:stretch>
        </p:blipFill>
        <p:spPr>
          <a:xfrm>
            <a:off x="5866109" y="4954210"/>
            <a:ext cx="4343623" cy="1701887"/>
          </a:xfrm>
          <a:prstGeom prst="rect">
            <a:avLst/>
          </a:prstGeom>
        </p:spPr>
      </p:pic>
    </p:spTree>
    <p:extLst>
      <p:ext uri="{BB962C8B-B14F-4D97-AF65-F5344CB8AC3E}">
        <p14:creationId xmlns:p14="http://schemas.microsoft.com/office/powerpoint/2010/main" val="1899494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64E41-E2FB-44D9-AA42-F5B49F1CE747}"/>
              </a:ext>
            </a:extLst>
          </p:cNvPr>
          <p:cNvSpPr>
            <a:spLocks noGrp="1"/>
          </p:cNvSpPr>
          <p:nvPr>
            <p:ph type="title"/>
          </p:nvPr>
        </p:nvSpPr>
        <p:spPr>
          <a:xfrm>
            <a:off x="366860" y="0"/>
            <a:ext cx="10515600" cy="1325563"/>
          </a:xfrm>
        </p:spPr>
        <p:txBody>
          <a:bodyPr/>
          <a:lstStyle/>
          <a:p>
            <a:r>
              <a:rPr lang="en-AU" dirty="0"/>
              <a:t>M2 continued</a:t>
            </a:r>
          </a:p>
        </p:txBody>
      </p:sp>
      <p:pic>
        <p:nvPicPr>
          <p:cNvPr id="4" name="Picture 3">
            <a:extLst>
              <a:ext uri="{FF2B5EF4-FFF2-40B4-BE49-F238E27FC236}">
                <a16:creationId xmlns:a16="http://schemas.microsoft.com/office/drawing/2014/main" id="{CDCC4422-0999-4987-9016-EFAFE7AD0180}"/>
              </a:ext>
            </a:extLst>
          </p:cNvPr>
          <p:cNvPicPr>
            <a:picLocks noChangeAspect="1"/>
          </p:cNvPicPr>
          <p:nvPr/>
        </p:nvPicPr>
        <p:blipFill>
          <a:blip r:embed="rId2"/>
          <a:stretch>
            <a:fillRect/>
          </a:stretch>
        </p:blipFill>
        <p:spPr>
          <a:xfrm>
            <a:off x="2226474" y="858505"/>
            <a:ext cx="7134341" cy="5910164"/>
          </a:xfrm>
          <a:prstGeom prst="rect">
            <a:avLst/>
          </a:prstGeom>
        </p:spPr>
      </p:pic>
    </p:spTree>
    <p:extLst>
      <p:ext uri="{BB962C8B-B14F-4D97-AF65-F5344CB8AC3E}">
        <p14:creationId xmlns:p14="http://schemas.microsoft.com/office/powerpoint/2010/main" val="181103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BCF3-B7FD-4F51-A663-F9F4FD4D1A86}"/>
              </a:ext>
            </a:extLst>
          </p:cNvPr>
          <p:cNvSpPr>
            <a:spLocks noGrp="1"/>
          </p:cNvSpPr>
          <p:nvPr>
            <p:ph type="title"/>
          </p:nvPr>
        </p:nvSpPr>
        <p:spPr>
          <a:xfrm>
            <a:off x="574250" y="101174"/>
            <a:ext cx="10515600" cy="1325563"/>
          </a:xfrm>
        </p:spPr>
        <p:txBody>
          <a:bodyPr/>
          <a:lstStyle/>
          <a:p>
            <a:r>
              <a:rPr lang="en-AU" dirty="0"/>
              <a:t>Step 3: try cubic polynomial terms</a:t>
            </a:r>
          </a:p>
        </p:txBody>
      </p:sp>
      <p:sp>
        <p:nvSpPr>
          <p:cNvPr id="3" name="Content Placeholder 2">
            <a:extLst>
              <a:ext uri="{FF2B5EF4-FFF2-40B4-BE49-F238E27FC236}">
                <a16:creationId xmlns:a16="http://schemas.microsoft.com/office/drawing/2014/main" id="{60C54CA1-0E68-4B29-9CD4-AFDEF1DB5858}"/>
              </a:ext>
            </a:extLst>
          </p:cNvPr>
          <p:cNvSpPr>
            <a:spLocks noGrp="1"/>
          </p:cNvSpPr>
          <p:nvPr>
            <p:ph idx="1"/>
          </p:nvPr>
        </p:nvSpPr>
        <p:spPr>
          <a:xfrm>
            <a:off x="376287" y="1253330"/>
            <a:ext cx="11473206" cy="5194603"/>
          </a:xfrm>
        </p:spPr>
        <p:txBody>
          <a:bodyPr>
            <a:normAutofit/>
          </a:bodyPr>
          <a:lstStyle/>
          <a:p>
            <a:pPr marL="0" indent="0">
              <a:buNone/>
            </a:pPr>
            <a:r>
              <a:rPr lang="en-AU" sz="2000" dirty="0"/>
              <a:t>M3 &lt;- </a:t>
            </a:r>
            <a:r>
              <a:rPr lang="en-AU" sz="2000" dirty="0" err="1"/>
              <a:t>glm</a:t>
            </a:r>
            <a:r>
              <a:rPr lang="en-AU" sz="2000" dirty="0"/>
              <a:t>(</a:t>
            </a:r>
            <a:r>
              <a:rPr lang="en-AU" sz="2000" dirty="0" err="1"/>
              <a:t>Biomass~poly</a:t>
            </a:r>
            <a:r>
              <a:rPr lang="en-AU" sz="2000" dirty="0"/>
              <a:t>(Temp,3)+poly(fluorescence,3)+poly(GA_depth2,3)+Dbin+site2, data=df3,family=Gamma(link="log"))</a:t>
            </a:r>
          </a:p>
          <a:p>
            <a:pPr marL="0" indent="0">
              <a:buNone/>
            </a:pPr>
            <a:endParaRPr lang="en-AU" sz="2000" dirty="0"/>
          </a:p>
          <a:p>
            <a:pPr marL="0" indent="0">
              <a:buNone/>
            </a:pPr>
            <a:endParaRPr lang="en-AU" sz="2000" dirty="0"/>
          </a:p>
        </p:txBody>
      </p:sp>
      <p:pic>
        <p:nvPicPr>
          <p:cNvPr id="4" name="Picture 3">
            <a:extLst>
              <a:ext uri="{FF2B5EF4-FFF2-40B4-BE49-F238E27FC236}">
                <a16:creationId xmlns:a16="http://schemas.microsoft.com/office/drawing/2014/main" id="{C71BA418-C0F4-41A6-829B-A9EE08994A3E}"/>
              </a:ext>
            </a:extLst>
          </p:cNvPr>
          <p:cNvPicPr>
            <a:picLocks noChangeAspect="1"/>
          </p:cNvPicPr>
          <p:nvPr/>
        </p:nvPicPr>
        <p:blipFill>
          <a:blip r:embed="rId2"/>
          <a:stretch>
            <a:fillRect/>
          </a:stretch>
        </p:blipFill>
        <p:spPr>
          <a:xfrm>
            <a:off x="5091553" y="2292356"/>
            <a:ext cx="6668792" cy="2273288"/>
          </a:xfrm>
          <a:prstGeom prst="rect">
            <a:avLst/>
          </a:prstGeom>
        </p:spPr>
      </p:pic>
      <p:pic>
        <p:nvPicPr>
          <p:cNvPr id="5" name="Picture 4">
            <a:extLst>
              <a:ext uri="{FF2B5EF4-FFF2-40B4-BE49-F238E27FC236}">
                <a16:creationId xmlns:a16="http://schemas.microsoft.com/office/drawing/2014/main" id="{E32B63D4-3555-4093-B955-FD4E9EE3F316}"/>
              </a:ext>
            </a:extLst>
          </p:cNvPr>
          <p:cNvPicPr>
            <a:picLocks noChangeAspect="1"/>
          </p:cNvPicPr>
          <p:nvPr/>
        </p:nvPicPr>
        <p:blipFill>
          <a:blip r:embed="rId3"/>
          <a:stretch>
            <a:fillRect/>
          </a:stretch>
        </p:blipFill>
        <p:spPr>
          <a:xfrm>
            <a:off x="550826" y="1987627"/>
            <a:ext cx="4451579" cy="4673840"/>
          </a:xfrm>
          <a:prstGeom prst="rect">
            <a:avLst/>
          </a:prstGeom>
        </p:spPr>
      </p:pic>
    </p:spTree>
    <p:extLst>
      <p:ext uri="{BB962C8B-B14F-4D97-AF65-F5344CB8AC3E}">
        <p14:creationId xmlns:p14="http://schemas.microsoft.com/office/powerpoint/2010/main" val="2144020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24E26-32AC-411C-87F2-F1803DE1DDA3}"/>
              </a:ext>
            </a:extLst>
          </p:cNvPr>
          <p:cNvSpPr>
            <a:spLocks noGrp="1"/>
          </p:cNvSpPr>
          <p:nvPr>
            <p:ph type="title"/>
          </p:nvPr>
        </p:nvSpPr>
        <p:spPr/>
        <p:txBody>
          <a:bodyPr>
            <a:noAutofit/>
          </a:bodyPr>
          <a:lstStyle/>
          <a:p>
            <a:r>
              <a:rPr lang="en-AU" sz="2000" dirty="0"/>
              <a:t>M2 &lt;- gam(Biomass ~ s(Temp) + s(fluorescence) + s(GA_depth2) + site2 + </a:t>
            </a:r>
            <a:r>
              <a:rPr lang="en-AU" sz="2000" dirty="0" err="1"/>
              <a:t>Dbin</a:t>
            </a:r>
            <a:r>
              <a:rPr lang="en-AU" sz="2000" dirty="0"/>
              <a:t>,</a:t>
            </a:r>
            <a:br>
              <a:rPr lang="en-AU" sz="2000" dirty="0"/>
            </a:br>
            <a:r>
              <a:rPr lang="en-AU" sz="2000" dirty="0"/>
              <a:t>          data=df3,family=Gamma(link="log"), method="REML")</a:t>
            </a:r>
          </a:p>
        </p:txBody>
      </p:sp>
      <p:pic>
        <p:nvPicPr>
          <p:cNvPr id="8" name="Content Placeholder 7">
            <a:extLst>
              <a:ext uri="{FF2B5EF4-FFF2-40B4-BE49-F238E27FC236}">
                <a16:creationId xmlns:a16="http://schemas.microsoft.com/office/drawing/2014/main" id="{41ECD368-9934-4401-8D44-3C677361FF86}"/>
              </a:ext>
            </a:extLst>
          </p:cNvPr>
          <p:cNvPicPr>
            <a:picLocks noGrp="1" noChangeAspect="1"/>
          </p:cNvPicPr>
          <p:nvPr>
            <p:ph idx="1"/>
          </p:nvPr>
        </p:nvPicPr>
        <p:blipFill>
          <a:blip r:embed="rId2"/>
          <a:stretch>
            <a:fillRect/>
          </a:stretch>
        </p:blipFill>
        <p:spPr>
          <a:xfrm>
            <a:off x="543871" y="1589542"/>
            <a:ext cx="2876698" cy="1276416"/>
          </a:xfrm>
          <a:prstGeom prst="rect">
            <a:avLst/>
          </a:prstGeom>
        </p:spPr>
      </p:pic>
      <p:pic>
        <p:nvPicPr>
          <p:cNvPr id="7" name="Picture 6">
            <a:extLst>
              <a:ext uri="{FF2B5EF4-FFF2-40B4-BE49-F238E27FC236}">
                <a16:creationId xmlns:a16="http://schemas.microsoft.com/office/drawing/2014/main" id="{20E92D66-1F72-451F-AEC4-7A8CC6C687A2}"/>
              </a:ext>
            </a:extLst>
          </p:cNvPr>
          <p:cNvPicPr>
            <a:picLocks noChangeAspect="1"/>
          </p:cNvPicPr>
          <p:nvPr/>
        </p:nvPicPr>
        <p:blipFill>
          <a:blip r:embed="rId3"/>
          <a:stretch>
            <a:fillRect/>
          </a:stretch>
        </p:blipFill>
        <p:spPr>
          <a:xfrm>
            <a:off x="7194292" y="2804367"/>
            <a:ext cx="4997707" cy="2057506"/>
          </a:xfrm>
          <a:prstGeom prst="rect">
            <a:avLst/>
          </a:prstGeom>
        </p:spPr>
      </p:pic>
      <p:pic>
        <p:nvPicPr>
          <p:cNvPr id="9" name="Picture 8">
            <a:extLst>
              <a:ext uri="{FF2B5EF4-FFF2-40B4-BE49-F238E27FC236}">
                <a16:creationId xmlns:a16="http://schemas.microsoft.com/office/drawing/2014/main" id="{FDFA6E51-102F-4018-95FE-3ABBD8DE0585}"/>
              </a:ext>
            </a:extLst>
          </p:cNvPr>
          <p:cNvPicPr>
            <a:picLocks noChangeAspect="1"/>
          </p:cNvPicPr>
          <p:nvPr/>
        </p:nvPicPr>
        <p:blipFill>
          <a:blip r:embed="rId4"/>
          <a:stretch>
            <a:fillRect/>
          </a:stretch>
        </p:blipFill>
        <p:spPr>
          <a:xfrm>
            <a:off x="543871" y="3026629"/>
            <a:ext cx="4038808" cy="3670489"/>
          </a:xfrm>
          <a:prstGeom prst="rect">
            <a:avLst/>
          </a:prstGeom>
        </p:spPr>
      </p:pic>
      <p:pic>
        <p:nvPicPr>
          <p:cNvPr id="10" name="Picture 9">
            <a:extLst>
              <a:ext uri="{FF2B5EF4-FFF2-40B4-BE49-F238E27FC236}">
                <a16:creationId xmlns:a16="http://schemas.microsoft.com/office/drawing/2014/main" id="{A51F8AA2-CABB-459E-AA2A-B942D9FAB88D}"/>
              </a:ext>
            </a:extLst>
          </p:cNvPr>
          <p:cNvPicPr>
            <a:picLocks noChangeAspect="1"/>
          </p:cNvPicPr>
          <p:nvPr/>
        </p:nvPicPr>
        <p:blipFill>
          <a:blip r:embed="rId5"/>
          <a:stretch>
            <a:fillRect/>
          </a:stretch>
        </p:blipFill>
        <p:spPr>
          <a:xfrm>
            <a:off x="4672398" y="2537654"/>
            <a:ext cx="2432175" cy="2324219"/>
          </a:xfrm>
          <a:prstGeom prst="rect">
            <a:avLst/>
          </a:prstGeom>
        </p:spPr>
      </p:pic>
    </p:spTree>
    <p:extLst>
      <p:ext uri="{BB962C8B-B14F-4D97-AF65-F5344CB8AC3E}">
        <p14:creationId xmlns:p14="http://schemas.microsoft.com/office/powerpoint/2010/main" val="3857128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44AC-5614-4116-86F4-611F41223D38}"/>
              </a:ext>
            </a:extLst>
          </p:cNvPr>
          <p:cNvSpPr>
            <a:spLocks noGrp="1"/>
          </p:cNvSpPr>
          <p:nvPr>
            <p:ph type="title"/>
          </p:nvPr>
        </p:nvSpPr>
        <p:spPr>
          <a:xfrm>
            <a:off x="753359" y="0"/>
            <a:ext cx="10515600" cy="1325563"/>
          </a:xfrm>
        </p:spPr>
        <p:txBody>
          <a:bodyPr/>
          <a:lstStyle/>
          <a:p>
            <a:r>
              <a:rPr lang="en-AU" dirty="0"/>
              <a:t>Something is wrong </a:t>
            </a:r>
            <a:r>
              <a:rPr lang="en-AU" dirty="0">
                <a:sym typeface="Wingdings" panose="05000000000000000000" pitchFamily="2" charset="2"/>
              </a:rPr>
              <a:t></a:t>
            </a:r>
            <a:endParaRPr lang="en-AU" dirty="0"/>
          </a:p>
        </p:txBody>
      </p:sp>
      <p:pic>
        <p:nvPicPr>
          <p:cNvPr id="4" name="Content Placeholder 3">
            <a:extLst>
              <a:ext uri="{FF2B5EF4-FFF2-40B4-BE49-F238E27FC236}">
                <a16:creationId xmlns:a16="http://schemas.microsoft.com/office/drawing/2014/main" id="{7AF87CBE-D01B-48D7-AE11-19F7D5AA5B26}"/>
              </a:ext>
            </a:extLst>
          </p:cNvPr>
          <p:cNvPicPr>
            <a:picLocks noGrp="1" noChangeAspect="1"/>
          </p:cNvPicPr>
          <p:nvPr>
            <p:ph idx="1"/>
          </p:nvPr>
        </p:nvPicPr>
        <p:blipFill>
          <a:blip r:embed="rId2"/>
          <a:stretch>
            <a:fillRect/>
          </a:stretch>
        </p:blipFill>
        <p:spPr>
          <a:xfrm>
            <a:off x="2801808" y="1080907"/>
            <a:ext cx="5663462" cy="5239959"/>
          </a:xfrm>
          <a:prstGeom prst="rect">
            <a:avLst/>
          </a:prstGeom>
        </p:spPr>
      </p:pic>
    </p:spTree>
    <p:extLst>
      <p:ext uri="{BB962C8B-B14F-4D97-AF65-F5344CB8AC3E}">
        <p14:creationId xmlns:p14="http://schemas.microsoft.com/office/powerpoint/2010/main" val="2567680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C4C9B4-55AF-40DF-97AD-FEB2C1093EB1}"/>
              </a:ext>
            </a:extLst>
          </p:cNvPr>
          <p:cNvPicPr>
            <a:picLocks noGrp="1" noChangeAspect="1"/>
          </p:cNvPicPr>
          <p:nvPr>
            <p:ph idx="1"/>
          </p:nvPr>
        </p:nvPicPr>
        <p:blipFill>
          <a:blip r:embed="rId2"/>
          <a:stretch>
            <a:fillRect/>
          </a:stretch>
        </p:blipFill>
        <p:spPr>
          <a:xfrm>
            <a:off x="1205231" y="222299"/>
            <a:ext cx="9781538" cy="6413402"/>
          </a:xfrm>
          <a:prstGeom prst="rect">
            <a:avLst/>
          </a:prstGeom>
        </p:spPr>
      </p:pic>
      <p:sp>
        <p:nvSpPr>
          <p:cNvPr id="7" name="Rectangle 6">
            <a:extLst>
              <a:ext uri="{FF2B5EF4-FFF2-40B4-BE49-F238E27FC236}">
                <a16:creationId xmlns:a16="http://schemas.microsoft.com/office/drawing/2014/main" id="{B731107F-A571-4B47-9AE4-15468F342E25}"/>
              </a:ext>
            </a:extLst>
          </p:cNvPr>
          <p:cNvSpPr/>
          <p:nvPr/>
        </p:nvSpPr>
        <p:spPr>
          <a:xfrm>
            <a:off x="1376313" y="1102936"/>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0A6332D5-066B-423E-9937-7A97C58E73AF}"/>
              </a:ext>
            </a:extLst>
          </p:cNvPr>
          <p:cNvSpPr/>
          <p:nvPr/>
        </p:nvSpPr>
        <p:spPr>
          <a:xfrm rot="5400000">
            <a:off x="49490" y="2943520"/>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E6B96C2D-1265-4B9E-B0EE-C4340CBBB9BB}"/>
              </a:ext>
            </a:extLst>
          </p:cNvPr>
          <p:cNvSpPr/>
          <p:nvPr/>
        </p:nvSpPr>
        <p:spPr>
          <a:xfrm>
            <a:off x="1164732" y="5754193"/>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EF85E8BB-9CA0-4C13-9F25-8DB113FA0AAA}"/>
              </a:ext>
            </a:extLst>
          </p:cNvPr>
          <p:cNvSpPr/>
          <p:nvPr/>
        </p:nvSpPr>
        <p:spPr>
          <a:xfrm rot="5400000">
            <a:off x="7299053" y="2917160"/>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03592298-ED08-40AA-B68F-4712EE8EB4CF}"/>
              </a:ext>
            </a:extLst>
          </p:cNvPr>
          <p:cNvSpPr/>
          <p:nvPr/>
        </p:nvSpPr>
        <p:spPr>
          <a:xfrm>
            <a:off x="1290772" y="3748115"/>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99C0DD5-7F18-4286-AE69-8155D12D8B62}"/>
              </a:ext>
            </a:extLst>
          </p:cNvPr>
          <p:cNvSpPr/>
          <p:nvPr/>
        </p:nvSpPr>
        <p:spPr>
          <a:xfrm rot="5400000">
            <a:off x="4170576" y="2917159"/>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EB205694-4D96-4B52-A463-C172F054BE96}"/>
              </a:ext>
            </a:extLst>
          </p:cNvPr>
          <p:cNvSpPr/>
          <p:nvPr/>
        </p:nvSpPr>
        <p:spPr>
          <a:xfrm>
            <a:off x="1164732" y="4403277"/>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Rectangle 13">
            <a:extLst>
              <a:ext uri="{FF2B5EF4-FFF2-40B4-BE49-F238E27FC236}">
                <a16:creationId xmlns:a16="http://schemas.microsoft.com/office/drawing/2014/main" id="{49030A17-BD64-429B-9ED2-6F47D927B8FC}"/>
              </a:ext>
            </a:extLst>
          </p:cNvPr>
          <p:cNvSpPr/>
          <p:nvPr/>
        </p:nvSpPr>
        <p:spPr>
          <a:xfrm rot="5400000">
            <a:off x="5209096" y="2917158"/>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6966E683-7C34-48CB-AD1E-789E39A566F0}"/>
              </a:ext>
            </a:extLst>
          </p:cNvPr>
          <p:cNvSpPr/>
          <p:nvPr/>
        </p:nvSpPr>
        <p:spPr>
          <a:xfrm>
            <a:off x="5550817" y="2359451"/>
            <a:ext cx="1105555" cy="738174"/>
          </a:xfrm>
          <a:prstGeom prst="ellipse">
            <a:avLst/>
          </a:prstGeom>
          <a:solidFill>
            <a:srgbClr val="FF66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BA6CDEBC-C882-4FBA-B322-5A246FF56D58}"/>
              </a:ext>
            </a:extLst>
          </p:cNvPr>
          <p:cNvSpPr/>
          <p:nvPr/>
        </p:nvSpPr>
        <p:spPr>
          <a:xfrm>
            <a:off x="5549509" y="371479"/>
            <a:ext cx="1105555" cy="738174"/>
          </a:xfrm>
          <a:prstGeom prst="ellipse">
            <a:avLst/>
          </a:prstGeom>
          <a:solidFill>
            <a:srgbClr val="FF66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B0993993-B86E-4A0E-95DC-B9993F1B78D7}"/>
              </a:ext>
            </a:extLst>
          </p:cNvPr>
          <p:cNvSpPr/>
          <p:nvPr/>
        </p:nvSpPr>
        <p:spPr>
          <a:xfrm>
            <a:off x="4524866" y="1708961"/>
            <a:ext cx="1105555" cy="738174"/>
          </a:xfrm>
          <a:prstGeom prst="ellipse">
            <a:avLst/>
          </a:prstGeom>
          <a:solidFill>
            <a:srgbClr val="FF66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67439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3D6F-8739-4151-8951-3C8A9B8EBD72}"/>
              </a:ext>
            </a:extLst>
          </p:cNvPr>
          <p:cNvSpPr>
            <a:spLocks noGrp="1"/>
          </p:cNvSpPr>
          <p:nvPr>
            <p:ph type="title"/>
          </p:nvPr>
        </p:nvSpPr>
        <p:spPr>
          <a:xfrm>
            <a:off x="385713" y="-77935"/>
            <a:ext cx="10515600" cy="1325563"/>
          </a:xfrm>
        </p:spPr>
        <p:txBody>
          <a:bodyPr/>
          <a:lstStyle/>
          <a:p>
            <a:r>
              <a:rPr lang="en-AU" dirty="0"/>
              <a:t>Spatial autocorrelation</a:t>
            </a:r>
          </a:p>
        </p:txBody>
      </p:sp>
      <p:pic>
        <p:nvPicPr>
          <p:cNvPr id="4" name="Content Placeholder 3">
            <a:extLst>
              <a:ext uri="{FF2B5EF4-FFF2-40B4-BE49-F238E27FC236}">
                <a16:creationId xmlns:a16="http://schemas.microsoft.com/office/drawing/2014/main" id="{3E324BF0-B063-4692-97AD-FBACD967A1CF}"/>
              </a:ext>
            </a:extLst>
          </p:cNvPr>
          <p:cNvPicPr>
            <a:picLocks noGrp="1" noChangeAspect="1"/>
          </p:cNvPicPr>
          <p:nvPr>
            <p:ph idx="1"/>
          </p:nvPr>
        </p:nvPicPr>
        <p:blipFill>
          <a:blip r:embed="rId2"/>
          <a:stretch>
            <a:fillRect/>
          </a:stretch>
        </p:blipFill>
        <p:spPr>
          <a:xfrm>
            <a:off x="3364585" y="4887366"/>
            <a:ext cx="4991357" cy="1828894"/>
          </a:xfrm>
          <a:prstGeom prst="rect">
            <a:avLst/>
          </a:prstGeom>
        </p:spPr>
      </p:pic>
      <p:pic>
        <p:nvPicPr>
          <p:cNvPr id="5" name="Picture 4">
            <a:extLst>
              <a:ext uri="{FF2B5EF4-FFF2-40B4-BE49-F238E27FC236}">
                <a16:creationId xmlns:a16="http://schemas.microsoft.com/office/drawing/2014/main" id="{B08E7958-78E9-4BCB-8F30-348C08700F7C}"/>
              </a:ext>
            </a:extLst>
          </p:cNvPr>
          <p:cNvPicPr>
            <a:picLocks noChangeAspect="1"/>
          </p:cNvPicPr>
          <p:nvPr/>
        </p:nvPicPr>
        <p:blipFill>
          <a:blip r:embed="rId3"/>
          <a:stretch>
            <a:fillRect/>
          </a:stretch>
        </p:blipFill>
        <p:spPr>
          <a:xfrm>
            <a:off x="3351885" y="2860070"/>
            <a:ext cx="5004057" cy="1854295"/>
          </a:xfrm>
          <a:prstGeom prst="rect">
            <a:avLst/>
          </a:prstGeom>
        </p:spPr>
      </p:pic>
      <p:pic>
        <p:nvPicPr>
          <p:cNvPr id="6" name="Picture 5">
            <a:extLst>
              <a:ext uri="{FF2B5EF4-FFF2-40B4-BE49-F238E27FC236}">
                <a16:creationId xmlns:a16="http://schemas.microsoft.com/office/drawing/2014/main" id="{C20138AB-488C-4B94-A791-6923D65F6F28}"/>
              </a:ext>
            </a:extLst>
          </p:cNvPr>
          <p:cNvPicPr>
            <a:picLocks noChangeAspect="1"/>
          </p:cNvPicPr>
          <p:nvPr/>
        </p:nvPicPr>
        <p:blipFill>
          <a:blip r:embed="rId4"/>
          <a:stretch>
            <a:fillRect/>
          </a:stretch>
        </p:blipFill>
        <p:spPr>
          <a:xfrm>
            <a:off x="3402687" y="845474"/>
            <a:ext cx="4953255" cy="1841595"/>
          </a:xfrm>
          <a:prstGeom prst="rect">
            <a:avLst/>
          </a:prstGeom>
        </p:spPr>
      </p:pic>
    </p:spTree>
    <p:extLst>
      <p:ext uri="{BB962C8B-B14F-4D97-AF65-F5344CB8AC3E}">
        <p14:creationId xmlns:p14="http://schemas.microsoft.com/office/powerpoint/2010/main" val="2207851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EAD9-2983-41BF-BA76-00F645C89792}"/>
              </a:ext>
            </a:extLst>
          </p:cNvPr>
          <p:cNvSpPr>
            <a:spLocks noGrp="1"/>
          </p:cNvSpPr>
          <p:nvPr>
            <p:ph type="title"/>
          </p:nvPr>
        </p:nvSpPr>
        <p:spPr>
          <a:xfrm>
            <a:off x="838200" y="-245587"/>
            <a:ext cx="10515600" cy="1325563"/>
          </a:xfrm>
        </p:spPr>
        <p:txBody>
          <a:bodyPr>
            <a:normAutofit/>
          </a:bodyPr>
          <a:lstStyle/>
          <a:p>
            <a:r>
              <a:rPr lang="en-AU" sz="4000" dirty="0"/>
              <a:t>Including a spatial autocorrelation term (working?)</a:t>
            </a:r>
          </a:p>
        </p:txBody>
      </p:sp>
      <p:sp>
        <p:nvSpPr>
          <p:cNvPr id="3" name="Content Placeholder 2">
            <a:extLst>
              <a:ext uri="{FF2B5EF4-FFF2-40B4-BE49-F238E27FC236}">
                <a16:creationId xmlns:a16="http://schemas.microsoft.com/office/drawing/2014/main" id="{50E1C9A0-D2AE-4F63-90E6-7D3C5FD7A3CD}"/>
              </a:ext>
            </a:extLst>
          </p:cNvPr>
          <p:cNvSpPr>
            <a:spLocks noGrp="1"/>
          </p:cNvSpPr>
          <p:nvPr>
            <p:ph idx="1"/>
          </p:nvPr>
        </p:nvSpPr>
        <p:spPr>
          <a:xfrm>
            <a:off x="838200" y="816957"/>
            <a:ext cx="10515600" cy="700758"/>
          </a:xfrm>
        </p:spPr>
        <p:txBody>
          <a:bodyPr>
            <a:normAutofit/>
          </a:bodyPr>
          <a:lstStyle/>
          <a:p>
            <a:pPr marL="0" indent="0">
              <a:buNone/>
            </a:pPr>
            <a:r>
              <a:rPr lang="en-AU" sz="1800" dirty="0"/>
              <a:t>M3 &lt;- </a:t>
            </a:r>
            <a:r>
              <a:rPr lang="en-AU" sz="1800" dirty="0" err="1"/>
              <a:t>gamm</a:t>
            </a:r>
            <a:r>
              <a:rPr lang="en-AU" sz="1800" dirty="0"/>
              <a:t>(Biomass ~ s(Temp) + s(fluorescence) + s(GA_depth2) + site2 + </a:t>
            </a:r>
            <a:r>
              <a:rPr lang="en-AU" sz="1800" dirty="0" err="1"/>
              <a:t>Dbin</a:t>
            </a:r>
            <a:r>
              <a:rPr lang="en-AU" sz="1800" dirty="0"/>
              <a:t>, data=df3,family=Gamma(link="log"), method="REML", </a:t>
            </a:r>
            <a:r>
              <a:rPr lang="en-AU" sz="1800" dirty="0">
                <a:highlight>
                  <a:srgbClr val="FFFF00"/>
                </a:highlight>
              </a:rPr>
              <a:t>correlation = </a:t>
            </a:r>
            <a:r>
              <a:rPr lang="en-AU" sz="1800" dirty="0" err="1">
                <a:highlight>
                  <a:srgbClr val="FFFF00"/>
                </a:highlight>
              </a:rPr>
              <a:t>corGaus</a:t>
            </a:r>
            <a:r>
              <a:rPr lang="en-AU" sz="1800" dirty="0">
                <a:highlight>
                  <a:srgbClr val="FFFF00"/>
                </a:highlight>
              </a:rPr>
              <a:t>(form = ~ </a:t>
            </a:r>
            <a:r>
              <a:rPr lang="en-AU" sz="1800" dirty="0" err="1">
                <a:highlight>
                  <a:srgbClr val="FFFF00"/>
                </a:highlight>
              </a:rPr>
              <a:t>Dbin+Lon</a:t>
            </a:r>
            <a:r>
              <a:rPr lang="en-AU" sz="1800" dirty="0">
                <a:highlight>
                  <a:srgbClr val="FFFF00"/>
                </a:highlight>
              </a:rPr>
              <a:t>| site2)) </a:t>
            </a:r>
          </a:p>
        </p:txBody>
      </p:sp>
      <p:pic>
        <p:nvPicPr>
          <p:cNvPr id="4" name="Picture 3">
            <a:extLst>
              <a:ext uri="{FF2B5EF4-FFF2-40B4-BE49-F238E27FC236}">
                <a16:creationId xmlns:a16="http://schemas.microsoft.com/office/drawing/2014/main" id="{C179B29B-4701-412D-B5EF-E89E09214949}"/>
              </a:ext>
            </a:extLst>
          </p:cNvPr>
          <p:cNvPicPr>
            <a:picLocks noChangeAspect="1"/>
          </p:cNvPicPr>
          <p:nvPr/>
        </p:nvPicPr>
        <p:blipFill>
          <a:blip r:embed="rId2"/>
          <a:stretch>
            <a:fillRect/>
          </a:stretch>
        </p:blipFill>
        <p:spPr>
          <a:xfrm>
            <a:off x="3013080" y="1383337"/>
            <a:ext cx="4921503" cy="1828894"/>
          </a:xfrm>
          <a:prstGeom prst="rect">
            <a:avLst/>
          </a:prstGeom>
        </p:spPr>
      </p:pic>
      <p:pic>
        <p:nvPicPr>
          <p:cNvPr id="5" name="Picture 4">
            <a:extLst>
              <a:ext uri="{FF2B5EF4-FFF2-40B4-BE49-F238E27FC236}">
                <a16:creationId xmlns:a16="http://schemas.microsoft.com/office/drawing/2014/main" id="{7B4658AD-9B01-47D1-940D-59CAC653634D}"/>
              </a:ext>
            </a:extLst>
          </p:cNvPr>
          <p:cNvPicPr>
            <a:picLocks noChangeAspect="1"/>
          </p:cNvPicPr>
          <p:nvPr/>
        </p:nvPicPr>
        <p:blipFill>
          <a:blip r:embed="rId3"/>
          <a:stretch>
            <a:fillRect/>
          </a:stretch>
        </p:blipFill>
        <p:spPr>
          <a:xfrm>
            <a:off x="3091175" y="3247028"/>
            <a:ext cx="4985006" cy="1847945"/>
          </a:xfrm>
          <a:prstGeom prst="rect">
            <a:avLst/>
          </a:prstGeom>
        </p:spPr>
      </p:pic>
      <p:pic>
        <p:nvPicPr>
          <p:cNvPr id="6" name="Picture 5">
            <a:extLst>
              <a:ext uri="{FF2B5EF4-FFF2-40B4-BE49-F238E27FC236}">
                <a16:creationId xmlns:a16="http://schemas.microsoft.com/office/drawing/2014/main" id="{860C84AB-38A3-482E-BE0D-4BF93B909EE2}"/>
              </a:ext>
            </a:extLst>
          </p:cNvPr>
          <p:cNvPicPr>
            <a:picLocks noChangeAspect="1"/>
          </p:cNvPicPr>
          <p:nvPr/>
        </p:nvPicPr>
        <p:blipFill>
          <a:blip r:embed="rId4"/>
          <a:stretch>
            <a:fillRect/>
          </a:stretch>
        </p:blipFill>
        <p:spPr>
          <a:xfrm>
            <a:off x="3116576" y="5129771"/>
            <a:ext cx="4959605" cy="1822544"/>
          </a:xfrm>
          <a:prstGeom prst="rect">
            <a:avLst/>
          </a:prstGeom>
        </p:spPr>
      </p:pic>
      <p:pic>
        <p:nvPicPr>
          <p:cNvPr id="7" name="Picture 6">
            <a:extLst>
              <a:ext uri="{FF2B5EF4-FFF2-40B4-BE49-F238E27FC236}">
                <a16:creationId xmlns:a16="http://schemas.microsoft.com/office/drawing/2014/main" id="{93D6C61A-53B1-4F9D-8832-FE8ECBADF94D}"/>
              </a:ext>
            </a:extLst>
          </p:cNvPr>
          <p:cNvPicPr>
            <a:picLocks noChangeAspect="1"/>
          </p:cNvPicPr>
          <p:nvPr/>
        </p:nvPicPr>
        <p:blipFill>
          <a:blip r:embed="rId5"/>
          <a:stretch>
            <a:fillRect/>
          </a:stretch>
        </p:blipFill>
        <p:spPr>
          <a:xfrm>
            <a:off x="8357334" y="2286324"/>
            <a:ext cx="3504258" cy="3014836"/>
          </a:xfrm>
          <a:prstGeom prst="rect">
            <a:avLst/>
          </a:prstGeom>
        </p:spPr>
      </p:pic>
    </p:spTree>
    <p:extLst>
      <p:ext uri="{BB962C8B-B14F-4D97-AF65-F5344CB8AC3E}">
        <p14:creationId xmlns:p14="http://schemas.microsoft.com/office/powerpoint/2010/main" val="13885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C2BC85-4009-42C5-972E-A6B65419996A}"/>
              </a:ext>
            </a:extLst>
          </p:cNvPr>
          <p:cNvPicPr>
            <a:picLocks noChangeAspect="1"/>
          </p:cNvPicPr>
          <p:nvPr/>
        </p:nvPicPr>
        <p:blipFill>
          <a:blip r:embed="rId2"/>
          <a:stretch>
            <a:fillRect/>
          </a:stretch>
        </p:blipFill>
        <p:spPr>
          <a:xfrm>
            <a:off x="6558510" y="665192"/>
            <a:ext cx="4610869" cy="5998284"/>
          </a:xfrm>
          <a:prstGeom prst="rect">
            <a:avLst/>
          </a:prstGeom>
        </p:spPr>
      </p:pic>
      <p:sp>
        <p:nvSpPr>
          <p:cNvPr id="7" name="TextBox 6">
            <a:extLst>
              <a:ext uri="{FF2B5EF4-FFF2-40B4-BE49-F238E27FC236}">
                <a16:creationId xmlns:a16="http://schemas.microsoft.com/office/drawing/2014/main" id="{01A68553-72C9-4C1E-A1D0-0F0EE3B5BD5F}"/>
              </a:ext>
            </a:extLst>
          </p:cNvPr>
          <p:cNvSpPr txBox="1"/>
          <p:nvPr/>
        </p:nvSpPr>
        <p:spPr>
          <a:xfrm>
            <a:off x="1253764" y="200777"/>
            <a:ext cx="4610868" cy="369332"/>
          </a:xfrm>
          <a:prstGeom prst="rect">
            <a:avLst/>
          </a:prstGeom>
          <a:noFill/>
        </p:spPr>
        <p:txBody>
          <a:bodyPr wrap="square" rtlCol="0">
            <a:spAutoFit/>
          </a:bodyPr>
          <a:lstStyle/>
          <a:p>
            <a:r>
              <a:rPr lang="en-AU" dirty="0"/>
              <a:t>Gamm with spatial autocorrelation term</a:t>
            </a:r>
          </a:p>
        </p:txBody>
      </p:sp>
      <p:sp>
        <p:nvSpPr>
          <p:cNvPr id="8" name="TextBox 7">
            <a:extLst>
              <a:ext uri="{FF2B5EF4-FFF2-40B4-BE49-F238E27FC236}">
                <a16:creationId xmlns:a16="http://schemas.microsoft.com/office/drawing/2014/main" id="{65979F11-1B96-46AC-8B6E-3D66D62A3A81}"/>
              </a:ext>
            </a:extLst>
          </p:cNvPr>
          <p:cNvSpPr txBox="1"/>
          <p:nvPr/>
        </p:nvSpPr>
        <p:spPr>
          <a:xfrm>
            <a:off x="6974947" y="320973"/>
            <a:ext cx="4610868" cy="369332"/>
          </a:xfrm>
          <a:prstGeom prst="rect">
            <a:avLst/>
          </a:prstGeom>
          <a:noFill/>
        </p:spPr>
        <p:txBody>
          <a:bodyPr wrap="square" rtlCol="0">
            <a:spAutoFit/>
          </a:bodyPr>
          <a:lstStyle/>
          <a:p>
            <a:r>
              <a:rPr lang="en-AU" dirty="0"/>
              <a:t>Gam without spatial autocorrelation term</a:t>
            </a:r>
          </a:p>
        </p:txBody>
      </p:sp>
      <p:pic>
        <p:nvPicPr>
          <p:cNvPr id="10" name="Picture 9">
            <a:extLst>
              <a:ext uri="{FF2B5EF4-FFF2-40B4-BE49-F238E27FC236}">
                <a16:creationId xmlns:a16="http://schemas.microsoft.com/office/drawing/2014/main" id="{99E894BC-B0BA-47A2-92A0-C80AEE949732}"/>
              </a:ext>
            </a:extLst>
          </p:cNvPr>
          <p:cNvPicPr>
            <a:picLocks noChangeAspect="1"/>
          </p:cNvPicPr>
          <p:nvPr/>
        </p:nvPicPr>
        <p:blipFill>
          <a:blip r:embed="rId3"/>
          <a:stretch>
            <a:fillRect/>
          </a:stretch>
        </p:blipFill>
        <p:spPr>
          <a:xfrm>
            <a:off x="762409" y="570109"/>
            <a:ext cx="4610869" cy="6180337"/>
          </a:xfrm>
          <a:prstGeom prst="rect">
            <a:avLst/>
          </a:prstGeom>
        </p:spPr>
      </p:pic>
    </p:spTree>
    <p:extLst>
      <p:ext uri="{BB962C8B-B14F-4D97-AF65-F5344CB8AC3E}">
        <p14:creationId xmlns:p14="http://schemas.microsoft.com/office/powerpoint/2010/main" val="1393388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2337-F24D-4F22-B5DB-2B45A571708E}"/>
              </a:ext>
            </a:extLst>
          </p:cNvPr>
          <p:cNvSpPr>
            <a:spLocks noGrp="1"/>
          </p:cNvSpPr>
          <p:nvPr>
            <p:ph type="title"/>
          </p:nvPr>
        </p:nvSpPr>
        <p:spPr>
          <a:xfrm>
            <a:off x="838200" y="85572"/>
            <a:ext cx="10515600" cy="1325563"/>
          </a:xfrm>
        </p:spPr>
        <p:txBody>
          <a:bodyPr/>
          <a:lstStyle/>
          <a:p>
            <a:r>
              <a:rPr lang="en-AU" dirty="0"/>
              <a:t>Temperature….(over fitted?)</a:t>
            </a:r>
          </a:p>
        </p:txBody>
      </p:sp>
      <p:sp>
        <p:nvSpPr>
          <p:cNvPr id="3" name="Content Placeholder 2">
            <a:extLst>
              <a:ext uri="{FF2B5EF4-FFF2-40B4-BE49-F238E27FC236}">
                <a16:creationId xmlns:a16="http://schemas.microsoft.com/office/drawing/2014/main" id="{E96D3C57-E025-4777-9444-6B66ED00D8E2}"/>
              </a:ext>
            </a:extLst>
          </p:cNvPr>
          <p:cNvSpPr>
            <a:spLocks noGrp="1"/>
          </p:cNvSpPr>
          <p:nvPr>
            <p:ph idx="1"/>
          </p:nvPr>
        </p:nvSpPr>
        <p:spPr>
          <a:xfrm>
            <a:off x="263166" y="1253331"/>
            <a:ext cx="10515600" cy="4351338"/>
          </a:xfrm>
        </p:spPr>
        <p:txBody>
          <a:bodyPr>
            <a:normAutofit/>
          </a:bodyPr>
          <a:lstStyle/>
          <a:p>
            <a:r>
              <a:rPr lang="en-AU" sz="2000" dirty="0" err="1"/>
              <a:t>Mgcv</a:t>
            </a:r>
            <a:r>
              <a:rPr lang="en-AU" sz="2000" dirty="0"/>
              <a:t> does cv for automatic selection of amount of smoothing (df).</a:t>
            </a:r>
          </a:p>
          <a:p>
            <a:r>
              <a:rPr lang="en-AU" sz="2000" dirty="0"/>
              <a:t>Df ~ 1 = straight line, df~10 non-linear.</a:t>
            </a:r>
          </a:p>
          <a:p>
            <a:r>
              <a:rPr lang="en-AU" sz="2000" dirty="0"/>
              <a:t>Explanation of CV on age 49 of </a:t>
            </a:r>
            <a:r>
              <a:rPr lang="en-AU" sz="2000" dirty="0" err="1"/>
              <a:t>Zuur</a:t>
            </a:r>
            <a:r>
              <a:rPr lang="en-AU" sz="2000" dirty="0"/>
              <a:t> 2012.</a:t>
            </a:r>
          </a:p>
          <a:p>
            <a:r>
              <a:rPr lang="en-AU" sz="2000" dirty="0"/>
              <a:t>Alternatively we can specify different values of k (=df+1)</a:t>
            </a:r>
          </a:p>
          <a:p>
            <a:endParaRPr lang="en-AU" sz="2000" dirty="0"/>
          </a:p>
          <a:p>
            <a:endParaRPr lang="en-AU" sz="2000" dirty="0"/>
          </a:p>
        </p:txBody>
      </p:sp>
      <p:pic>
        <p:nvPicPr>
          <p:cNvPr id="4" name="Picture 3">
            <a:extLst>
              <a:ext uri="{FF2B5EF4-FFF2-40B4-BE49-F238E27FC236}">
                <a16:creationId xmlns:a16="http://schemas.microsoft.com/office/drawing/2014/main" id="{A1A58704-777D-4D49-BEB1-CE5271B005E8}"/>
              </a:ext>
            </a:extLst>
          </p:cNvPr>
          <p:cNvPicPr>
            <a:picLocks noChangeAspect="1"/>
          </p:cNvPicPr>
          <p:nvPr/>
        </p:nvPicPr>
        <p:blipFill>
          <a:blip r:embed="rId2"/>
          <a:stretch>
            <a:fillRect/>
          </a:stretch>
        </p:blipFill>
        <p:spPr>
          <a:xfrm>
            <a:off x="2967031" y="3146196"/>
            <a:ext cx="5872406" cy="3711804"/>
          </a:xfrm>
          <a:prstGeom prst="rect">
            <a:avLst/>
          </a:prstGeom>
        </p:spPr>
      </p:pic>
    </p:spTree>
    <p:extLst>
      <p:ext uri="{BB962C8B-B14F-4D97-AF65-F5344CB8AC3E}">
        <p14:creationId xmlns:p14="http://schemas.microsoft.com/office/powerpoint/2010/main" val="3815785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1A62-1B36-4654-B391-A09D897B40AC}"/>
              </a:ext>
            </a:extLst>
          </p:cNvPr>
          <p:cNvSpPr>
            <a:spLocks noGrp="1"/>
          </p:cNvSpPr>
          <p:nvPr>
            <p:ph type="title"/>
          </p:nvPr>
        </p:nvSpPr>
        <p:spPr>
          <a:xfrm>
            <a:off x="838200" y="72894"/>
            <a:ext cx="10515600" cy="1325563"/>
          </a:xfrm>
        </p:spPr>
        <p:txBody>
          <a:bodyPr>
            <a:normAutofit/>
          </a:bodyPr>
          <a:lstStyle/>
          <a:p>
            <a:r>
              <a:rPr lang="en-AU" sz="3200" dirty="0"/>
              <a:t>Is the effect of temperature being hijacked by other variables in the model? (undetected collinearity?)</a:t>
            </a:r>
          </a:p>
        </p:txBody>
      </p:sp>
      <p:pic>
        <p:nvPicPr>
          <p:cNvPr id="4" name="Picture 3">
            <a:extLst>
              <a:ext uri="{FF2B5EF4-FFF2-40B4-BE49-F238E27FC236}">
                <a16:creationId xmlns:a16="http://schemas.microsoft.com/office/drawing/2014/main" id="{8811C4A4-91BE-4425-84B9-C4357FD56EF5}"/>
              </a:ext>
            </a:extLst>
          </p:cNvPr>
          <p:cNvPicPr>
            <a:picLocks noChangeAspect="1"/>
          </p:cNvPicPr>
          <p:nvPr/>
        </p:nvPicPr>
        <p:blipFill>
          <a:blip r:embed="rId2"/>
          <a:stretch>
            <a:fillRect/>
          </a:stretch>
        </p:blipFill>
        <p:spPr>
          <a:xfrm>
            <a:off x="4090022" y="1483298"/>
            <a:ext cx="3130711" cy="2286117"/>
          </a:xfrm>
          <a:prstGeom prst="rect">
            <a:avLst/>
          </a:prstGeom>
        </p:spPr>
      </p:pic>
      <p:pic>
        <p:nvPicPr>
          <p:cNvPr id="5" name="Picture 4">
            <a:extLst>
              <a:ext uri="{FF2B5EF4-FFF2-40B4-BE49-F238E27FC236}">
                <a16:creationId xmlns:a16="http://schemas.microsoft.com/office/drawing/2014/main" id="{6ED7570F-7D72-45F9-8161-8F4B1073B948}"/>
              </a:ext>
            </a:extLst>
          </p:cNvPr>
          <p:cNvPicPr>
            <a:picLocks noChangeAspect="1"/>
          </p:cNvPicPr>
          <p:nvPr/>
        </p:nvPicPr>
        <p:blipFill>
          <a:blip r:embed="rId3"/>
          <a:stretch>
            <a:fillRect/>
          </a:stretch>
        </p:blipFill>
        <p:spPr>
          <a:xfrm>
            <a:off x="438233" y="1483298"/>
            <a:ext cx="3130711" cy="2267067"/>
          </a:xfrm>
          <a:prstGeom prst="rect">
            <a:avLst/>
          </a:prstGeom>
        </p:spPr>
      </p:pic>
      <p:pic>
        <p:nvPicPr>
          <p:cNvPr id="6" name="Picture 5">
            <a:extLst>
              <a:ext uri="{FF2B5EF4-FFF2-40B4-BE49-F238E27FC236}">
                <a16:creationId xmlns:a16="http://schemas.microsoft.com/office/drawing/2014/main" id="{B680BB0A-3B5E-4445-9B9F-F0CD5357CAC3}"/>
              </a:ext>
            </a:extLst>
          </p:cNvPr>
          <p:cNvPicPr>
            <a:picLocks noChangeAspect="1"/>
          </p:cNvPicPr>
          <p:nvPr/>
        </p:nvPicPr>
        <p:blipFill>
          <a:blip r:embed="rId4"/>
          <a:stretch>
            <a:fillRect/>
          </a:stretch>
        </p:blipFill>
        <p:spPr>
          <a:xfrm>
            <a:off x="8071749" y="1457897"/>
            <a:ext cx="3175163" cy="2292468"/>
          </a:xfrm>
          <a:prstGeom prst="rect">
            <a:avLst/>
          </a:prstGeom>
        </p:spPr>
      </p:pic>
      <p:pic>
        <p:nvPicPr>
          <p:cNvPr id="7" name="Picture 6">
            <a:extLst>
              <a:ext uri="{FF2B5EF4-FFF2-40B4-BE49-F238E27FC236}">
                <a16:creationId xmlns:a16="http://schemas.microsoft.com/office/drawing/2014/main" id="{36AEDFC0-5F85-45C3-B695-3F08CBAA8BD6}"/>
              </a:ext>
            </a:extLst>
          </p:cNvPr>
          <p:cNvPicPr>
            <a:picLocks noChangeAspect="1"/>
          </p:cNvPicPr>
          <p:nvPr/>
        </p:nvPicPr>
        <p:blipFill>
          <a:blip r:embed="rId5"/>
          <a:stretch>
            <a:fillRect/>
          </a:stretch>
        </p:blipFill>
        <p:spPr>
          <a:xfrm>
            <a:off x="838200" y="3930977"/>
            <a:ext cx="2876855" cy="2412990"/>
          </a:xfrm>
          <a:prstGeom prst="rect">
            <a:avLst/>
          </a:prstGeom>
        </p:spPr>
      </p:pic>
      <p:pic>
        <p:nvPicPr>
          <p:cNvPr id="8" name="Picture 7">
            <a:extLst>
              <a:ext uri="{FF2B5EF4-FFF2-40B4-BE49-F238E27FC236}">
                <a16:creationId xmlns:a16="http://schemas.microsoft.com/office/drawing/2014/main" id="{71561135-F4BA-47E3-9C45-C0BAB1335923}"/>
              </a:ext>
            </a:extLst>
          </p:cNvPr>
          <p:cNvPicPr>
            <a:picLocks noChangeAspect="1"/>
          </p:cNvPicPr>
          <p:nvPr/>
        </p:nvPicPr>
        <p:blipFill>
          <a:blip r:embed="rId6"/>
          <a:stretch>
            <a:fillRect/>
          </a:stretch>
        </p:blipFill>
        <p:spPr>
          <a:xfrm>
            <a:off x="4433676" y="3930977"/>
            <a:ext cx="2981110" cy="2481969"/>
          </a:xfrm>
          <a:prstGeom prst="rect">
            <a:avLst/>
          </a:prstGeom>
        </p:spPr>
      </p:pic>
      <p:pic>
        <p:nvPicPr>
          <p:cNvPr id="9" name="Picture 8">
            <a:extLst>
              <a:ext uri="{FF2B5EF4-FFF2-40B4-BE49-F238E27FC236}">
                <a16:creationId xmlns:a16="http://schemas.microsoft.com/office/drawing/2014/main" id="{222E2FB8-5322-4E07-B258-5C0DC5B89109}"/>
              </a:ext>
            </a:extLst>
          </p:cNvPr>
          <p:cNvPicPr>
            <a:picLocks noChangeAspect="1"/>
          </p:cNvPicPr>
          <p:nvPr/>
        </p:nvPicPr>
        <p:blipFill>
          <a:blip r:embed="rId7"/>
          <a:stretch>
            <a:fillRect/>
          </a:stretch>
        </p:blipFill>
        <p:spPr>
          <a:xfrm>
            <a:off x="8310913" y="3889755"/>
            <a:ext cx="2935999" cy="2564411"/>
          </a:xfrm>
          <a:prstGeom prst="rect">
            <a:avLst/>
          </a:prstGeom>
        </p:spPr>
      </p:pic>
    </p:spTree>
    <p:extLst>
      <p:ext uri="{BB962C8B-B14F-4D97-AF65-F5344CB8AC3E}">
        <p14:creationId xmlns:p14="http://schemas.microsoft.com/office/powerpoint/2010/main" val="2857999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BB58-F4C0-4861-9478-D37587FADC2B}"/>
              </a:ext>
            </a:extLst>
          </p:cNvPr>
          <p:cNvSpPr>
            <a:spLocks noGrp="1"/>
          </p:cNvSpPr>
          <p:nvPr>
            <p:ph type="title"/>
          </p:nvPr>
        </p:nvSpPr>
        <p:spPr>
          <a:xfrm>
            <a:off x="838200" y="0"/>
            <a:ext cx="10515600" cy="1325563"/>
          </a:xfrm>
        </p:spPr>
        <p:txBody>
          <a:bodyPr>
            <a:normAutofit/>
          </a:bodyPr>
          <a:lstStyle/>
          <a:p>
            <a:r>
              <a:rPr lang="en-US" dirty="0"/>
              <a:t>Variance inflation factors</a:t>
            </a:r>
            <a:endParaRPr lang="en-AU" dirty="0"/>
          </a:p>
        </p:txBody>
      </p:sp>
      <p:sp>
        <p:nvSpPr>
          <p:cNvPr id="3" name="Content Placeholder 2">
            <a:extLst>
              <a:ext uri="{FF2B5EF4-FFF2-40B4-BE49-F238E27FC236}">
                <a16:creationId xmlns:a16="http://schemas.microsoft.com/office/drawing/2014/main" id="{F9CDE9A1-6724-450B-AE7C-52537F873CB6}"/>
              </a:ext>
            </a:extLst>
          </p:cNvPr>
          <p:cNvSpPr>
            <a:spLocks noGrp="1"/>
          </p:cNvSpPr>
          <p:nvPr>
            <p:ph idx="1"/>
          </p:nvPr>
        </p:nvSpPr>
        <p:spPr>
          <a:xfrm>
            <a:off x="696798" y="1062053"/>
            <a:ext cx="10515600" cy="4351338"/>
          </a:xfrm>
        </p:spPr>
        <p:txBody>
          <a:bodyPr>
            <a:normAutofit/>
          </a:bodyPr>
          <a:lstStyle/>
          <a:p>
            <a:r>
              <a:rPr lang="en-US" sz="2000" dirty="0"/>
              <a:t>i.e. is a measure for how easily an x-variable is predicted from a linear regression using the other x-variables.</a:t>
            </a:r>
          </a:p>
          <a:p>
            <a:r>
              <a:rPr lang="en-US" sz="2000" dirty="0"/>
              <a:t>Should be &lt;3</a:t>
            </a:r>
          </a:p>
          <a:p>
            <a:r>
              <a:rPr lang="en-US" sz="2000" dirty="0"/>
              <a:t>Removing oxygen, </a:t>
            </a:r>
            <a:r>
              <a:rPr lang="en-US" sz="2000" dirty="0" err="1"/>
              <a:t>Vbin</a:t>
            </a:r>
            <a:r>
              <a:rPr lang="en-US" sz="2000" dirty="0"/>
              <a:t>, nitrate</a:t>
            </a:r>
          </a:p>
        </p:txBody>
      </p:sp>
      <p:pic>
        <p:nvPicPr>
          <p:cNvPr id="7" name="Picture 6">
            <a:extLst>
              <a:ext uri="{FF2B5EF4-FFF2-40B4-BE49-F238E27FC236}">
                <a16:creationId xmlns:a16="http://schemas.microsoft.com/office/drawing/2014/main" id="{F39EF2BA-6503-4DE7-89D4-C63C130F11C8}"/>
              </a:ext>
            </a:extLst>
          </p:cNvPr>
          <p:cNvPicPr>
            <a:picLocks noChangeAspect="1"/>
          </p:cNvPicPr>
          <p:nvPr/>
        </p:nvPicPr>
        <p:blipFill>
          <a:blip r:embed="rId2"/>
          <a:stretch>
            <a:fillRect/>
          </a:stretch>
        </p:blipFill>
        <p:spPr>
          <a:xfrm>
            <a:off x="1636300" y="3025537"/>
            <a:ext cx="2667828" cy="1797393"/>
          </a:xfrm>
          <a:prstGeom prst="rect">
            <a:avLst/>
          </a:prstGeom>
        </p:spPr>
      </p:pic>
      <p:pic>
        <p:nvPicPr>
          <p:cNvPr id="8" name="Picture 7">
            <a:extLst>
              <a:ext uri="{FF2B5EF4-FFF2-40B4-BE49-F238E27FC236}">
                <a16:creationId xmlns:a16="http://schemas.microsoft.com/office/drawing/2014/main" id="{449A979B-819E-46F3-BABB-68E564F1A2AB}"/>
              </a:ext>
            </a:extLst>
          </p:cNvPr>
          <p:cNvPicPr>
            <a:picLocks noChangeAspect="1"/>
          </p:cNvPicPr>
          <p:nvPr/>
        </p:nvPicPr>
        <p:blipFill>
          <a:blip r:embed="rId3"/>
          <a:stretch>
            <a:fillRect/>
          </a:stretch>
        </p:blipFill>
        <p:spPr>
          <a:xfrm>
            <a:off x="6170166" y="3157514"/>
            <a:ext cx="3266066" cy="1526066"/>
          </a:xfrm>
          <a:prstGeom prst="rect">
            <a:avLst/>
          </a:prstGeom>
        </p:spPr>
      </p:pic>
    </p:spTree>
    <p:extLst>
      <p:ext uri="{BB962C8B-B14F-4D97-AF65-F5344CB8AC3E}">
        <p14:creationId xmlns:p14="http://schemas.microsoft.com/office/powerpoint/2010/main" val="155316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A1701D-1EAB-4795-964F-1D283CC7EB0A}"/>
              </a:ext>
            </a:extLst>
          </p:cNvPr>
          <p:cNvPicPr>
            <a:picLocks noGrp="1" noChangeAspect="1"/>
          </p:cNvPicPr>
          <p:nvPr>
            <p:ph idx="1"/>
          </p:nvPr>
        </p:nvPicPr>
        <p:blipFill>
          <a:blip r:embed="rId2"/>
          <a:stretch>
            <a:fillRect/>
          </a:stretch>
        </p:blipFill>
        <p:spPr>
          <a:xfrm>
            <a:off x="2560917" y="553007"/>
            <a:ext cx="6799899" cy="5374562"/>
          </a:xfrm>
          <a:prstGeom prst="rect">
            <a:avLst/>
          </a:prstGeom>
        </p:spPr>
      </p:pic>
      <p:sp>
        <p:nvSpPr>
          <p:cNvPr id="5" name="TextBox 4">
            <a:extLst>
              <a:ext uri="{FF2B5EF4-FFF2-40B4-BE49-F238E27FC236}">
                <a16:creationId xmlns:a16="http://schemas.microsoft.com/office/drawing/2014/main" id="{5F856B3C-454E-489F-8DCD-36E61F1BD2EA}"/>
              </a:ext>
            </a:extLst>
          </p:cNvPr>
          <p:cNvSpPr txBox="1"/>
          <p:nvPr/>
        </p:nvSpPr>
        <p:spPr>
          <a:xfrm>
            <a:off x="5354425" y="5935661"/>
            <a:ext cx="2460396" cy="369332"/>
          </a:xfrm>
          <a:prstGeom prst="rect">
            <a:avLst/>
          </a:prstGeom>
          <a:noFill/>
        </p:spPr>
        <p:txBody>
          <a:bodyPr wrap="square" rtlCol="0">
            <a:spAutoFit/>
          </a:bodyPr>
          <a:lstStyle/>
          <a:p>
            <a:r>
              <a:rPr lang="en-AU" dirty="0"/>
              <a:t>Seafloor slope</a:t>
            </a:r>
          </a:p>
        </p:txBody>
      </p:sp>
      <p:sp>
        <p:nvSpPr>
          <p:cNvPr id="6" name="Rectangle 5">
            <a:extLst>
              <a:ext uri="{FF2B5EF4-FFF2-40B4-BE49-F238E27FC236}">
                <a16:creationId xmlns:a16="http://schemas.microsoft.com/office/drawing/2014/main" id="{048F6969-3B53-490F-BF44-C8771C134C0E}"/>
              </a:ext>
            </a:extLst>
          </p:cNvPr>
          <p:cNvSpPr/>
          <p:nvPr/>
        </p:nvSpPr>
        <p:spPr>
          <a:xfrm>
            <a:off x="5960867" y="3101419"/>
            <a:ext cx="3324536" cy="2554663"/>
          </a:xfrm>
          <a:prstGeom prst="rect">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extBox 1">
            <a:extLst>
              <a:ext uri="{FF2B5EF4-FFF2-40B4-BE49-F238E27FC236}">
                <a16:creationId xmlns:a16="http://schemas.microsoft.com/office/drawing/2014/main" id="{849B6177-6E4B-41CD-8867-653FDC7E18CD}"/>
              </a:ext>
            </a:extLst>
          </p:cNvPr>
          <p:cNvSpPr txBox="1"/>
          <p:nvPr/>
        </p:nvSpPr>
        <p:spPr>
          <a:xfrm>
            <a:off x="801277" y="183675"/>
            <a:ext cx="2762053" cy="369332"/>
          </a:xfrm>
          <a:prstGeom prst="rect">
            <a:avLst/>
          </a:prstGeom>
          <a:noFill/>
        </p:spPr>
        <p:txBody>
          <a:bodyPr wrap="square" rtlCol="0">
            <a:spAutoFit/>
          </a:bodyPr>
          <a:lstStyle/>
          <a:p>
            <a:r>
              <a:rPr lang="en-US" dirty="0"/>
              <a:t>Remove seafloor slope</a:t>
            </a:r>
            <a:endParaRPr lang="en-AU" dirty="0"/>
          </a:p>
        </p:txBody>
      </p:sp>
    </p:spTree>
    <p:extLst>
      <p:ext uri="{BB962C8B-B14F-4D97-AF65-F5344CB8AC3E}">
        <p14:creationId xmlns:p14="http://schemas.microsoft.com/office/powerpoint/2010/main" val="310207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FE0981-FFB3-4F02-9565-0C2447DDB7CF}"/>
              </a:ext>
            </a:extLst>
          </p:cNvPr>
          <p:cNvPicPr>
            <a:picLocks noGrp="1" noChangeAspect="1"/>
          </p:cNvPicPr>
          <p:nvPr>
            <p:ph idx="1"/>
          </p:nvPr>
        </p:nvPicPr>
        <p:blipFill>
          <a:blip r:embed="rId2"/>
          <a:stretch>
            <a:fillRect/>
          </a:stretch>
        </p:blipFill>
        <p:spPr>
          <a:xfrm>
            <a:off x="173947" y="1160268"/>
            <a:ext cx="7731045" cy="6064610"/>
          </a:xfrm>
          <a:prstGeom prst="rect">
            <a:avLst/>
          </a:prstGeom>
        </p:spPr>
      </p:pic>
      <p:sp>
        <p:nvSpPr>
          <p:cNvPr id="5" name="Rectangle 4">
            <a:extLst>
              <a:ext uri="{FF2B5EF4-FFF2-40B4-BE49-F238E27FC236}">
                <a16:creationId xmlns:a16="http://schemas.microsoft.com/office/drawing/2014/main" id="{A45BA67B-9BA7-40D4-938F-5F9B7B393AE8}"/>
              </a:ext>
            </a:extLst>
          </p:cNvPr>
          <p:cNvSpPr/>
          <p:nvPr/>
        </p:nvSpPr>
        <p:spPr>
          <a:xfrm>
            <a:off x="4039469" y="1329180"/>
            <a:ext cx="3624523" cy="2432115"/>
          </a:xfrm>
          <a:prstGeom prst="rect">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6" name="Picture 5">
            <a:extLst>
              <a:ext uri="{FF2B5EF4-FFF2-40B4-BE49-F238E27FC236}">
                <a16:creationId xmlns:a16="http://schemas.microsoft.com/office/drawing/2014/main" id="{209E905B-BB29-427B-8A03-EF779341070F}"/>
              </a:ext>
            </a:extLst>
          </p:cNvPr>
          <p:cNvPicPr>
            <a:picLocks noChangeAspect="1"/>
          </p:cNvPicPr>
          <p:nvPr/>
        </p:nvPicPr>
        <p:blipFill>
          <a:blip r:embed="rId3"/>
          <a:stretch>
            <a:fillRect/>
          </a:stretch>
        </p:blipFill>
        <p:spPr>
          <a:xfrm>
            <a:off x="7827574" y="1659465"/>
            <a:ext cx="3942940" cy="3035084"/>
          </a:xfrm>
          <a:prstGeom prst="rect">
            <a:avLst/>
          </a:prstGeom>
        </p:spPr>
      </p:pic>
      <p:sp>
        <p:nvSpPr>
          <p:cNvPr id="7" name="TextBox 6">
            <a:extLst>
              <a:ext uri="{FF2B5EF4-FFF2-40B4-BE49-F238E27FC236}">
                <a16:creationId xmlns:a16="http://schemas.microsoft.com/office/drawing/2014/main" id="{C084B2A8-02D0-4BCB-AE0E-EA385440E131}"/>
              </a:ext>
            </a:extLst>
          </p:cNvPr>
          <p:cNvSpPr txBox="1"/>
          <p:nvPr/>
        </p:nvSpPr>
        <p:spPr>
          <a:xfrm>
            <a:off x="678730" y="457798"/>
            <a:ext cx="7503736" cy="830997"/>
          </a:xfrm>
          <a:prstGeom prst="rect">
            <a:avLst/>
          </a:prstGeom>
          <a:noFill/>
        </p:spPr>
        <p:txBody>
          <a:bodyPr wrap="square" rtlCol="0">
            <a:spAutoFit/>
          </a:bodyPr>
          <a:lstStyle/>
          <a:p>
            <a:r>
              <a:rPr lang="en-AU" sz="2400" dirty="0"/>
              <a:t>Remove </a:t>
            </a:r>
            <a:r>
              <a:rPr lang="en-AU" sz="2400" dirty="0" err="1"/>
              <a:t>Vbin</a:t>
            </a:r>
            <a:r>
              <a:rPr lang="en-AU" sz="2400" dirty="0"/>
              <a:t> (more reason to, plus the NAs)</a:t>
            </a:r>
          </a:p>
          <a:p>
            <a:r>
              <a:rPr lang="en-US" sz="2400" dirty="0"/>
              <a:t>	</a:t>
            </a:r>
            <a:r>
              <a:rPr lang="en-AU" sz="2400" dirty="0"/>
              <a:t>and removal influences temperature effect…</a:t>
            </a:r>
          </a:p>
        </p:txBody>
      </p:sp>
    </p:spTree>
    <p:extLst>
      <p:ext uri="{BB962C8B-B14F-4D97-AF65-F5344CB8AC3E}">
        <p14:creationId xmlns:p14="http://schemas.microsoft.com/office/powerpoint/2010/main" val="36222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5B08-CCA8-430D-95B2-84EF45E0A558}"/>
              </a:ext>
            </a:extLst>
          </p:cNvPr>
          <p:cNvSpPr>
            <a:spLocks noGrp="1"/>
          </p:cNvSpPr>
          <p:nvPr>
            <p:ph type="title"/>
          </p:nvPr>
        </p:nvSpPr>
        <p:spPr/>
        <p:txBody>
          <a:bodyPr/>
          <a:lstStyle/>
          <a:p>
            <a:r>
              <a:rPr lang="en-AU" dirty="0"/>
              <a:t>Removing oxygen (more indication)</a:t>
            </a:r>
          </a:p>
        </p:txBody>
      </p:sp>
      <p:pic>
        <p:nvPicPr>
          <p:cNvPr id="4" name="Picture 3">
            <a:extLst>
              <a:ext uri="{FF2B5EF4-FFF2-40B4-BE49-F238E27FC236}">
                <a16:creationId xmlns:a16="http://schemas.microsoft.com/office/drawing/2014/main" id="{FFE4B295-C9F4-42C7-94F9-3117CE6360D7}"/>
              </a:ext>
            </a:extLst>
          </p:cNvPr>
          <p:cNvPicPr>
            <a:picLocks noChangeAspect="1"/>
          </p:cNvPicPr>
          <p:nvPr/>
        </p:nvPicPr>
        <p:blipFill>
          <a:blip r:embed="rId2"/>
          <a:stretch>
            <a:fillRect/>
          </a:stretch>
        </p:blipFill>
        <p:spPr>
          <a:xfrm>
            <a:off x="9075020" y="2470873"/>
            <a:ext cx="1790792" cy="1162110"/>
          </a:xfrm>
          <a:prstGeom prst="rect">
            <a:avLst/>
          </a:prstGeom>
        </p:spPr>
      </p:pic>
      <p:pic>
        <p:nvPicPr>
          <p:cNvPr id="5" name="Picture 4">
            <a:extLst>
              <a:ext uri="{FF2B5EF4-FFF2-40B4-BE49-F238E27FC236}">
                <a16:creationId xmlns:a16="http://schemas.microsoft.com/office/drawing/2014/main" id="{BC02C04D-AE14-4B41-B008-A120790C01C1}"/>
              </a:ext>
            </a:extLst>
          </p:cNvPr>
          <p:cNvPicPr>
            <a:picLocks noChangeAspect="1"/>
          </p:cNvPicPr>
          <p:nvPr/>
        </p:nvPicPr>
        <p:blipFill>
          <a:blip r:embed="rId3"/>
          <a:stretch>
            <a:fillRect/>
          </a:stretch>
        </p:blipFill>
        <p:spPr>
          <a:xfrm>
            <a:off x="1844343" y="1825625"/>
            <a:ext cx="6299524" cy="4991357"/>
          </a:xfrm>
          <a:prstGeom prst="rect">
            <a:avLst/>
          </a:prstGeom>
        </p:spPr>
      </p:pic>
    </p:spTree>
    <p:extLst>
      <p:ext uri="{BB962C8B-B14F-4D97-AF65-F5344CB8AC3E}">
        <p14:creationId xmlns:p14="http://schemas.microsoft.com/office/powerpoint/2010/main" val="1195066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2AC1-A656-481F-BF6E-425BE2A1D0A5}"/>
              </a:ext>
            </a:extLst>
          </p:cNvPr>
          <p:cNvSpPr>
            <a:spLocks noGrp="1"/>
          </p:cNvSpPr>
          <p:nvPr>
            <p:ph type="title"/>
          </p:nvPr>
        </p:nvSpPr>
        <p:spPr/>
        <p:txBody>
          <a:bodyPr/>
          <a:lstStyle/>
          <a:p>
            <a:r>
              <a:rPr lang="en-AU" dirty="0"/>
              <a:t>Outliers in y</a:t>
            </a:r>
          </a:p>
        </p:txBody>
      </p:sp>
      <p:pic>
        <p:nvPicPr>
          <p:cNvPr id="4" name="Picture 3">
            <a:extLst>
              <a:ext uri="{FF2B5EF4-FFF2-40B4-BE49-F238E27FC236}">
                <a16:creationId xmlns:a16="http://schemas.microsoft.com/office/drawing/2014/main" id="{53B8BDDB-CE56-4912-A721-752CB61DE046}"/>
              </a:ext>
            </a:extLst>
          </p:cNvPr>
          <p:cNvPicPr>
            <a:picLocks noChangeAspect="1"/>
          </p:cNvPicPr>
          <p:nvPr/>
        </p:nvPicPr>
        <p:blipFill>
          <a:blip r:embed="rId2"/>
          <a:stretch>
            <a:fillRect/>
          </a:stretch>
        </p:blipFill>
        <p:spPr>
          <a:xfrm>
            <a:off x="3358661" y="1540331"/>
            <a:ext cx="4804951" cy="4952544"/>
          </a:xfrm>
          <a:prstGeom prst="rect">
            <a:avLst/>
          </a:prstGeom>
        </p:spPr>
      </p:pic>
    </p:spTree>
    <p:extLst>
      <p:ext uri="{BB962C8B-B14F-4D97-AF65-F5344CB8AC3E}">
        <p14:creationId xmlns:p14="http://schemas.microsoft.com/office/powerpoint/2010/main" val="702628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6071-55A3-42EC-9824-0F50923C8F5C}"/>
              </a:ext>
            </a:extLst>
          </p:cNvPr>
          <p:cNvSpPr>
            <a:spLocks noGrp="1"/>
          </p:cNvSpPr>
          <p:nvPr>
            <p:ph type="title"/>
          </p:nvPr>
        </p:nvSpPr>
        <p:spPr>
          <a:xfrm>
            <a:off x="479982" y="120028"/>
            <a:ext cx="10515600" cy="1325563"/>
          </a:xfrm>
        </p:spPr>
        <p:txBody>
          <a:bodyPr/>
          <a:lstStyle/>
          <a:p>
            <a:r>
              <a:rPr lang="en-AU" dirty="0"/>
              <a:t>Balance across factor levels</a:t>
            </a:r>
          </a:p>
        </p:txBody>
      </p:sp>
      <p:sp>
        <p:nvSpPr>
          <p:cNvPr id="6" name="Content Placeholder 5">
            <a:extLst>
              <a:ext uri="{FF2B5EF4-FFF2-40B4-BE49-F238E27FC236}">
                <a16:creationId xmlns:a16="http://schemas.microsoft.com/office/drawing/2014/main" id="{8C13FC95-A202-49E8-A170-8A46B0B1AA55}"/>
              </a:ext>
            </a:extLst>
          </p:cNvPr>
          <p:cNvSpPr>
            <a:spLocks noGrp="1"/>
          </p:cNvSpPr>
          <p:nvPr>
            <p:ph idx="1"/>
          </p:nvPr>
        </p:nvSpPr>
        <p:spPr>
          <a:xfrm>
            <a:off x="395140" y="1363712"/>
            <a:ext cx="10958660" cy="4351338"/>
          </a:xfrm>
        </p:spPr>
        <p:txBody>
          <a:bodyPr>
            <a:normAutofit/>
          </a:bodyPr>
          <a:lstStyle/>
          <a:p>
            <a:pPr>
              <a:lnSpc>
                <a:spcPct val="100000"/>
              </a:lnSpc>
              <a:spcBef>
                <a:spcPts val="0"/>
              </a:spcBef>
            </a:pPr>
            <a:r>
              <a:rPr lang="en-US" sz="2000" dirty="0"/>
              <a:t>All levels do have enough observations (10-15). Hence they are balanced in one dimension.</a:t>
            </a:r>
          </a:p>
          <a:p>
            <a:pPr>
              <a:lnSpc>
                <a:spcPct val="100000"/>
              </a:lnSpc>
              <a:spcBef>
                <a:spcPts val="0"/>
              </a:spcBef>
            </a:pPr>
            <a:r>
              <a:rPr lang="en-US" sz="2000" dirty="0"/>
              <a:t>However, there are some issues here in the two-way combos:</a:t>
            </a:r>
          </a:p>
          <a:p>
            <a:pPr lvl="1">
              <a:lnSpc>
                <a:spcPct val="100000"/>
              </a:lnSpc>
              <a:spcBef>
                <a:spcPts val="0"/>
              </a:spcBef>
            </a:pPr>
            <a:r>
              <a:rPr lang="en-US" sz="1400" dirty="0" err="1"/>
              <a:t>Ubin</a:t>
            </a:r>
            <a:r>
              <a:rPr lang="en-US" sz="1400" dirty="0"/>
              <a:t> is entirely determinable by site</a:t>
            </a:r>
          </a:p>
          <a:p>
            <a:pPr lvl="1">
              <a:lnSpc>
                <a:spcPct val="100000"/>
              </a:lnSpc>
              <a:spcBef>
                <a:spcPts val="0"/>
              </a:spcBef>
            </a:pPr>
            <a:r>
              <a:rPr lang="en-US" sz="1400" dirty="0" err="1"/>
              <a:t>Ubin</a:t>
            </a:r>
            <a:r>
              <a:rPr lang="en-US" sz="1400" dirty="0"/>
              <a:t> can be determined based on </a:t>
            </a:r>
            <a:r>
              <a:rPr lang="en-US" sz="1400" dirty="0" err="1"/>
              <a:t>Vbin</a:t>
            </a:r>
            <a:r>
              <a:rPr lang="en-US" sz="1400" dirty="0"/>
              <a:t> and vice versa.</a:t>
            </a:r>
          </a:p>
        </p:txBody>
      </p:sp>
      <p:pic>
        <p:nvPicPr>
          <p:cNvPr id="7" name="Picture 6">
            <a:extLst>
              <a:ext uri="{FF2B5EF4-FFF2-40B4-BE49-F238E27FC236}">
                <a16:creationId xmlns:a16="http://schemas.microsoft.com/office/drawing/2014/main" id="{A86CF0B0-9726-4C09-BD71-EA65D2C0CEEF}"/>
              </a:ext>
            </a:extLst>
          </p:cNvPr>
          <p:cNvPicPr>
            <a:picLocks noChangeAspect="1"/>
          </p:cNvPicPr>
          <p:nvPr/>
        </p:nvPicPr>
        <p:blipFill>
          <a:blip r:embed="rId2"/>
          <a:stretch>
            <a:fillRect/>
          </a:stretch>
        </p:blipFill>
        <p:spPr>
          <a:xfrm>
            <a:off x="2645759" y="3099930"/>
            <a:ext cx="5084220" cy="2615120"/>
          </a:xfrm>
          <a:prstGeom prst="rect">
            <a:avLst/>
          </a:prstGeom>
        </p:spPr>
      </p:pic>
    </p:spTree>
    <p:extLst>
      <p:ext uri="{BB962C8B-B14F-4D97-AF65-F5344CB8AC3E}">
        <p14:creationId xmlns:p14="http://schemas.microsoft.com/office/powerpoint/2010/main" val="2241353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654</Words>
  <Application>Microsoft Office PowerPoint</Application>
  <PresentationFormat>Widescreen</PresentationFormat>
  <Paragraphs>75</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Wingdings</vt:lpstr>
      <vt:lpstr>Office Theme</vt:lpstr>
      <vt:lpstr>PowerPoint Presentation</vt:lpstr>
      <vt:lpstr>Data exploration</vt:lpstr>
      <vt:lpstr>PowerPoint Presentation</vt:lpstr>
      <vt:lpstr>Variance inflation factors</vt:lpstr>
      <vt:lpstr>PowerPoint Presentation</vt:lpstr>
      <vt:lpstr>PowerPoint Presentation</vt:lpstr>
      <vt:lpstr>Removing oxygen (more indication)</vt:lpstr>
      <vt:lpstr>Outliers in y</vt:lpstr>
      <vt:lpstr>Balance across factor levels</vt:lpstr>
      <vt:lpstr>Relationships with y variables @ CB </vt:lpstr>
      <vt:lpstr>Relationships with y variables @ EH </vt:lpstr>
      <vt:lpstr>Relationships with y variables @ NS </vt:lpstr>
      <vt:lpstr>Relationships with y variables @ DH</vt:lpstr>
      <vt:lpstr>Relationships with y variables @ all sites</vt:lpstr>
      <vt:lpstr>Categorical x versus y</vt:lpstr>
      <vt:lpstr>Interactions</vt:lpstr>
      <vt:lpstr>Interactions</vt:lpstr>
      <vt:lpstr>PowerPoint Presentation</vt:lpstr>
      <vt:lpstr>NAs in fluorescence</vt:lpstr>
      <vt:lpstr>NAs in Vbin</vt:lpstr>
      <vt:lpstr>NAs in Vbin</vt:lpstr>
      <vt:lpstr>NAs in NBSS slope</vt:lpstr>
      <vt:lpstr>Approach</vt:lpstr>
      <vt:lpstr>Step1: linear models (biomass example)</vt:lpstr>
      <vt:lpstr>Step2: move to GLM</vt:lpstr>
      <vt:lpstr>M2 continued</vt:lpstr>
      <vt:lpstr>Step 3: try cubic polynomial terms</vt:lpstr>
      <vt:lpstr>M2 &lt;- gam(Biomass ~ s(Temp) + s(fluorescence) + s(GA_depth2) + site2 + Dbin,           data=df3,family=Gamma(link="log"), method="REML")</vt:lpstr>
      <vt:lpstr>Something is wrong </vt:lpstr>
      <vt:lpstr>Spatial autocorrelation</vt:lpstr>
      <vt:lpstr>Including a spatial autocorrelation term (working?)</vt:lpstr>
      <vt:lpstr>PowerPoint Presentation</vt:lpstr>
      <vt:lpstr>Temperature….(over fitted?)</vt:lpstr>
      <vt:lpstr>Is the effect of temperature being hijacked by other variables in the model? (undetected collinearity?)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Yates</dc:creator>
  <cp:lastModifiedBy>Peter Yates</cp:lastModifiedBy>
  <cp:revision>12</cp:revision>
  <dcterms:created xsi:type="dcterms:W3CDTF">2019-05-14T00:25:02Z</dcterms:created>
  <dcterms:modified xsi:type="dcterms:W3CDTF">2019-05-15T02:54:34Z</dcterms:modified>
</cp:coreProperties>
</file>